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669" r:id="rId2"/>
    <p:sldMasterId id="2147483676" r:id="rId3"/>
    <p:sldMasterId id="2147483683" r:id="rId4"/>
    <p:sldMasterId id="2147483690" r:id="rId5"/>
  </p:sldMasterIdLst>
  <p:notesMasterIdLst>
    <p:notesMasterId r:id="rId43"/>
  </p:notesMasterIdLst>
  <p:handoutMasterIdLst>
    <p:handoutMasterId r:id="rId44"/>
  </p:handoutMasterIdLst>
  <p:sldIdLst>
    <p:sldId id="261" r:id="rId6"/>
    <p:sldId id="298" r:id="rId7"/>
    <p:sldId id="275" r:id="rId8"/>
    <p:sldId id="296" r:id="rId9"/>
    <p:sldId id="285" r:id="rId10"/>
    <p:sldId id="297" r:id="rId11"/>
    <p:sldId id="286" r:id="rId12"/>
    <p:sldId id="287" r:id="rId13"/>
    <p:sldId id="263" r:id="rId14"/>
    <p:sldId id="282" r:id="rId15"/>
    <p:sldId id="284" r:id="rId16"/>
    <p:sldId id="283" r:id="rId17"/>
    <p:sldId id="264" r:id="rId18"/>
    <p:sldId id="278" r:id="rId19"/>
    <p:sldId id="277" r:id="rId20"/>
    <p:sldId id="265" r:id="rId21"/>
    <p:sldId id="276" r:id="rId22"/>
    <p:sldId id="266" r:id="rId23"/>
    <p:sldId id="280" r:id="rId24"/>
    <p:sldId id="281" r:id="rId25"/>
    <p:sldId id="274" r:id="rId26"/>
    <p:sldId id="267" r:id="rId27"/>
    <p:sldId id="268" r:id="rId28"/>
    <p:sldId id="269" r:id="rId29"/>
    <p:sldId id="279" r:id="rId30"/>
    <p:sldId id="270" r:id="rId31"/>
    <p:sldId id="288" r:id="rId32"/>
    <p:sldId id="271" r:id="rId33"/>
    <p:sldId id="272" r:id="rId34"/>
    <p:sldId id="293" r:id="rId35"/>
    <p:sldId id="294" r:id="rId36"/>
    <p:sldId id="289" r:id="rId37"/>
    <p:sldId id="290" r:id="rId38"/>
    <p:sldId id="291" r:id="rId39"/>
    <p:sldId id="292" r:id="rId40"/>
    <p:sldId id="295" r:id="rId41"/>
    <p:sldId id="273" r:id="rId42"/>
  </p:sldIdLst>
  <p:sldSz cx="9144000" cy="5143500" type="screen16x9"/>
  <p:notesSz cx="6858000" cy="9144000"/>
  <p:defaultTextStyle>
    <a:defPPr>
      <a:defRPr lang="sv-SE"/>
    </a:defPPr>
    <a:lvl1pPr marL="0" algn="l" defTabSz="401634" rtl="0" eaLnBrk="1" latinLnBrk="0" hangingPunct="1">
      <a:defRPr sz="1600" kern="1200">
        <a:solidFill>
          <a:schemeClr val="tx1"/>
        </a:solidFill>
        <a:latin typeface="+mn-lt"/>
        <a:ea typeface="+mn-ea"/>
        <a:cs typeface="+mn-cs"/>
      </a:defRPr>
    </a:lvl1pPr>
    <a:lvl2pPr marL="401634" algn="l" defTabSz="401634" rtl="0" eaLnBrk="1" latinLnBrk="0" hangingPunct="1">
      <a:defRPr sz="1600" kern="1200">
        <a:solidFill>
          <a:schemeClr val="tx1"/>
        </a:solidFill>
        <a:latin typeface="+mn-lt"/>
        <a:ea typeface="+mn-ea"/>
        <a:cs typeface="+mn-cs"/>
      </a:defRPr>
    </a:lvl2pPr>
    <a:lvl3pPr marL="803270" algn="l" defTabSz="401634" rtl="0" eaLnBrk="1" latinLnBrk="0" hangingPunct="1">
      <a:defRPr sz="1600" kern="1200">
        <a:solidFill>
          <a:schemeClr val="tx1"/>
        </a:solidFill>
        <a:latin typeface="+mn-lt"/>
        <a:ea typeface="+mn-ea"/>
        <a:cs typeface="+mn-cs"/>
      </a:defRPr>
    </a:lvl3pPr>
    <a:lvl4pPr marL="1204904" algn="l" defTabSz="401634" rtl="0" eaLnBrk="1" latinLnBrk="0" hangingPunct="1">
      <a:defRPr sz="1600" kern="1200">
        <a:solidFill>
          <a:schemeClr val="tx1"/>
        </a:solidFill>
        <a:latin typeface="+mn-lt"/>
        <a:ea typeface="+mn-ea"/>
        <a:cs typeface="+mn-cs"/>
      </a:defRPr>
    </a:lvl4pPr>
    <a:lvl5pPr marL="1606539" algn="l" defTabSz="401634" rtl="0" eaLnBrk="1" latinLnBrk="0" hangingPunct="1">
      <a:defRPr sz="1600" kern="1200">
        <a:solidFill>
          <a:schemeClr val="tx1"/>
        </a:solidFill>
        <a:latin typeface="+mn-lt"/>
        <a:ea typeface="+mn-ea"/>
        <a:cs typeface="+mn-cs"/>
      </a:defRPr>
    </a:lvl5pPr>
    <a:lvl6pPr marL="2008174" algn="l" defTabSz="401634" rtl="0" eaLnBrk="1" latinLnBrk="0" hangingPunct="1">
      <a:defRPr sz="1600" kern="1200">
        <a:solidFill>
          <a:schemeClr val="tx1"/>
        </a:solidFill>
        <a:latin typeface="+mn-lt"/>
        <a:ea typeface="+mn-ea"/>
        <a:cs typeface="+mn-cs"/>
      </a:defRPr>
    </a:lvl6pPr>
    <a:lvl7pPr marL="2409808" algn="l" defTabSz="401634" rtl="0" eaLnBrk="1" latinLnBrk="0" hangingPunct="1">
      <a:defRPr sz="1600" kern="1200">
        <a:solidFill>
          <a:schemeClr val="tx1"/>
        </a:solidFill>
        <a:latin typeface="+mn-lt"/>
        <a:ea typeface="+mn-ea"/>
        <a:cs typeface="+mn-cs"/>
      </a:defRPr>
    </a:lvl7pPr>
    <a:lvl8pPr marL="2811443" algn="l" defTabSz="401634" rtl="0" eaLnBrk="1" latinLnBrk="0" hangingPunct="1">
      <a:defRPr sz="1600" kern="1200">
        <a:solidFill>
          <a:schemeClr val="tx1"/>
        </a:solidFill>
        <a:latin typeface="+mn-lt"/>
        <a:ea typeface="+mn-ea"/>
        <a:cs typeface="+mn-cs"/>
      </a:defRPr>
    </a:lvl8pPr>
    <a:lvl9pPr marL="3213078" algn="l" defTabSz="401634"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99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6BAE"/>
    <a:srgbClr val="00457D"/>
    <a:srgbClr val="0932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1" autoAdjust="0"/>
    <p:restoredTop sz="82159" autoAdjust="0"/>
  </p:normalViewPr>
  <p:slideViewPr>
    <p:cSldViewPr snapToGrid="0" snapToObjects="1">
      <p:cViewPr varScale="1">
        <p:scale>
          <a:sx n="120" d="100"/>
          <a:sy n="120" d="100"/>
        </p:scale>
        <p:origin x="552" y="108"/>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16FBBA-DB63-0749-B6FC-18FE48C50000}" type="datetimeFigureOut">
              <a:rPr lang="sv-SE" smtClean="0"/>
              <a:pPr/>
              <a:t>2018-02-23</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2D4C252-1084-4346-A92F-9D3C4F800FA8}" type="slidenum">
              <a:rPr lang="sv-SE" smtClean="0"/>
              <a:pPr/>
              <a:t>‹#›</a:t>
            </a:fld>
            <a:endParaRPr lang="sv-SE"/>
          </a:p>
        </p:txBody>
      </p:sp>
    </p:spTree>
    <p:extLst>
      <p:ext uri="{BB962C8B-B14F-4D97-AF65-F5344CB8AC3E}">
        <p14:creationId xmlns:p14="http://schemas.microsoft.com/office/powerpoint/2010/main" val="2639187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0AED25-87C8-4F7F-8B0D-0F482F1EDF64}" type="datetimeFigureOut">
              <a:rPr lang="sv-SE" smtClean="0"/>
              <a:pPr/>
              <a:t>2018-02-23</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256905-31E9-4C8E-AD86-1DD8BDB9DED6}" type="slidenum">
              <a:rPr lang="sv-SE" smtClean="0"/>
              <a:pPr/>
              <a:t>‹#›</a:t>
            </a:fld>
            <a:endParaRPr lang="sv-SE"/>
          </a:p>
        </p:txBody>
      </p:sp>
    </p:spTree>
    <p:extLst>
      <p:ext uri="{BB962C8B-B14F-4D97-AF65-F5344CB8AC3E}">
        <p14:creationId xmlns:p14="http://schemas.microsoft.com/office/powerpoint/2010/main" val="2074774176"/>
      </p:ext>
    </p:extLst>
  </p:cSld>
  <p:clrMap bg1="lt1" tx1="dk1" bg2="lt2" tx2="dk2" accent1="accent1" accent2="accent2" accent3="accent3" accent4="accent4" accent5="accent5" accent6="accent6" hlink="hlink" folHlink="folHlink"/>
  <p:notesStyle>
    <a:lvl1pPr marL="0" algn="l" defTabSz="573969" rtl="0" eaLnBrk="1" latinLnBrk="0" hangingPunct="1">
      <a:defRPr sz="800" kern="1200">
        <a:solidFill>
          <a:schemeClr val="tx1"/>
        </a:solidFill>
        <a:latin typeface="+mn-lt"/>
        <a:ea typeface="+mn-ea"/>
        <a:cs typeface="+mn-cs"/>
      </a:defRPr>
    </a:lvl1pPr>
    <a:lvl2pPr marL="286984" algn="l" defTabSz="573969" rtl="0" eaLnBrk="1" latinLnBrk="0" hangingPunct="1">
      <a:defRPr sz="800" kern="1200">
        <a:solidFill>
          <a:schemeClr val="tx1"/>
        </a:solidFill>
        <a:latin typeface="+mn-lt"/>
        <a:ea typeface="+mn-ea"/>
        <a:cs typeface="+mn-cs"/>
      </a:defRPr>
    </a:lvl2pPr>
    <a:lvl3pPr marL="573969" algn="l" defTabSz="573969" rtl="0" eaLnBrk="1" latinLnBrk="0" hangingPunct="1">
      <a:defRPr sz="800" kern="1200">
        <a:solidFill>
          <a:schemeClr val="tx1"/>
        </a:solidFill>
        <a:latin typeface="+mn-lt"/>
        <a:ea typeface="+mn-ea"/>
        <a:cs typeface="+mn-cs"/>
      </a:defRPr>
    </a:lvl3pPr>
    <a:lvl4pPr marL="860953" algn="l" defTabSz="573969" rtl="0" eaLnBrk="1" latinLnBrk="0" hangingPunct="1">
      <a:defRPr sz="800" kern="1200">
        <a:solidFill>
          <a:schemeClr val="tx1"/>
        </a:solidFill>
        <a:latin typeface="+mn-lt"/>
        <a:ea typeface="+mn-ea"/>
        <a:cs typeface="+mn-cs"/>
      </a:defRPr>
    </a:lvl4pPr>
    <a:lvl5pPr marL="1147938" algn="l" defTabSz="573969" rtl="0" eaLnBrk="1" latinLnBrk="0" hangingPunct="1">
      <a:defRPr sz="800" kern="1200">
        <a:solidFill>
          <a:schemeClr val="tx1"/>
        </a:solidFill>
        <a:latin typeface="+mn-lt"/>
        <a:ea typeface="+mn-ea"/>
        <a:cs typeface="+mn-cs"/>
      </a:defRPr>
    </a:lvl5pPr>
    <a:lvl6pPr marL="1434922" algn="l" defTabSz="573969" rtl="0" eaLnBrk="1" latinLnBrk="0" hangingPunct="1">
      <a:defRPr sz="800" kern="1200">
        <a:solidFill>
          <a:schemeClr val="tx1"/>
        </a:solidFill>
        <a:latin typeface="+mn-lt"/>
        <a:ea typeface="+mn-ea"/>
        <a:cs typeface="+mn-cs"/>
      </a:defRPr>
    </a:lvl6pPr>
    <a:lvl7pPr marL="1721907" algn="l" defTabSz="573969" rtl="0" eaLnBrk="1" latinLnBrk="0" hangingPunct="1">
      <a:defRPr sz="800" kern="1200">
        <a:solidFill>
          <a:schemeClr val="tx1"/>
        </a:solidFill>
        <a:latin typeface="+mn-lt"/>
        <a:ea typeface="+mn-ea"/>
        <a:cs typeface="+mn-cs"/>
      </a:defRPr>
    </a:lvl7pPr>
    <a:lvl8pPr marL="2008891" algn="l" defTabSz="573969" rtl="0" eaLnBrk="1" latinLnBrk="0" hangingPunct="1">
      <a:defRPr sz="800" kern="1200">
        <a:solidFill>
          <a:schemeClr val="tx1"/>
        </a:solidFill>
        <a:latin typeface="+mn-lt"/>
        <a:ea typeface="+mn-ea"/>
        <a:cs typeface="+mn-cs"/>
      </a:defRPr>
    </a:lvl8pPr>
    <a:lvl9pPr marL="2295876" algn="l" defTabSz="573969"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archdaily.com/office/elding-oscarso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www.archdaily.com/search/projects/country/sweden"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tadsutveckling.goteborg.se/sv/nyheterreportage/bostad202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90488" y="744538"/>
            <a:ext cx="6616700" cy="3722687"/>
          </a:xfrm>
        </p:spPr>
      </p:sp>
      <p:sp>
        <p:nvSpPr>
          <p:cNvPr id="3" name="Platshållare för anteckningar 2"/>
          <p:cNvSpPr>
            <a:spLocks noGrp="1"/>
          </p:cNvSpPr>
          <p:nvPr>
            <p:ph type="body" idx="1"/>
          </p:nvPr>
        </p:nvSpPr>
        <p:spPr/>
        <p:txBody>
          <a:bodyPr>
            <a:normAutofit/>
          </a:bodyPr>
          <a:lstStyle/>
          <a:p>
            <a:r>
              <a:rPr lang="sv-SE" b="1" dirty="0" smtClean="0"/>
              <a:t>Regionalt fokus</a:t>
            </a:r>
          </a:p>
          <a:p>
            <a:r>
              <a:rPr lang="sv-SE" dirty="0" smtClean="0"/>
              <a:t>Det är inte länder som konkurrerar med varandra om kompetens och investeringar. Det är regionen.</a:t>
            </a:r>
            <a:br>
              <a:rPr lang="sv-SE" dirty="0" smtClean="0"/>
            </a:br>
            <a:r>
              <a:rPr lang="sv-SE" dirty="0" smtClean="0"/>
              <a:t>Det är Västsverige mot</a:t>
            </a:r>
            <a:r>
              <a:rPr lang="sv-SE" baseline="0" dirty="0" smtClean="0"/>
              <a:t> Vancouver. Det är Göteborg mot Melbourne.</a:t>
            </a:r>
            <a:endParaRPr lang="sv-SE" dirty="0" smtClean="0"/>
          </a:p>
          <a:p>
            <a:endParaRPr lang="sv-SE" dirty="0" smtClean="0"/>
          </a:p>
          <a:p>
            <a:r>
              <a:rPr lang="sv-SE" dirty="0" smtClean="0"/>
              <a:t>Vårt arbete utgår från Västsverige vilket är Västra Götalands län med 49 kommuner samt Kungsbacka och Varbergs kommuner i Hallands län.</a:t>
            </a:r>
          </a:p>
          <a:p>
            <a:endParaRPr lang="sv-SE" dirty="0" smtClean="0"/>
          </a:p>
          <a:p>
            <a:r>
              <a:rPr lang="sv-SE" dirty="0" smtClean="0"/>
              <a:t>Vi  har vårt huvudkontor i Göteborg men finns även i Uddevalla, Trollhättan, Skövde, Borås och Stockholm.</a:t>
            </a:r>
          </a:p>
          <a:p>
            <a:endParaRPr lang="sv-SE" dirty="0" smtClean="0"/>
          </a:p>
          <a:p>
            <a:r>
              <a:rPr lang="sv-SE" dirty="0" smtClean="0"/>
              <a:t>Tillsammans är vi 70 anställda som jobbar för våra 2 700 medlemsföretag.</a:t>
            </a:r>
          </a:p>
        </p:txBody>
      </p:sp>
      <p:sp>
        <p:nvSpPr>
          <p:cNvPr id="4" name="Platshållare för bildnummer 3"/>
          <p:cNvSpPr>
            <a:spLocks noGrp="1"/>
          </p:cNvSpPr>
          <p:nvPr>
            <p:ph type="sldNum" sz="quarter" idx="10"/>
          </p:nvPr>
        </p:nvSpPr>
        <p:spPr/>
        <p:txBody>
          <a:bodyPr/>
          <a:lstStyle/>
          <a:p>
            <a:fld id="{C0256905-31E9-4C8E-AD86-1DD8BDB9DED6}" type="slidenum">
              <a:rPr lang="sv-SE" smtClean="0">
                <a:solidFill>
                  <a:prstClr val="black"/>
                </a:solidFill>
              </a:rPr>
              <a:pPr/>
              <a:t>2</a:t>
            </a:fld>
            <a:endParaRPr lang="sv-SE">
              <a:solidFill>
                <a:prstClr val="black"/>
              </a:solidFill>
            </a:endParaRPr>
          </a:p>
        </p:txBody>
      </p:sp>
    </p:spTree>
    <p:extLst>
      <p:ext uri="{BB962C8B-B14F-4D97-AF65-F5344CB8AC3E}">
        <p14:creationId xmlns:p14="http://schemas.microsoft.com/office/powerpoint/2010/main" val="1225175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1" dirty="0" smtClean="0"/>
          </a:p>
          <a:p>
            <a:r>
              <a:rPr lang="sv-SE" dirty="0" err="1" smtClean="0">
                <a:hlinkClick r:id="rId3"/>
              </a:rPr>
              <a:t>Elding</a:t>
            </a:r>
            <a:r>
              <a:rPr lang="sv-SE" dirty="0" smtClean="0">
                <a:hlinkClick r:id="rId3"/>
              </a:rPr>
              <a:t> Oscarson</a:t>
            </a:r>
            <a:endParaRPr lang="sv-SE" dirty="0" smtClean="0"/>
          </a:p>
          <a:p>
            <a:r>
              <a:rPr lang="sv-SE" b="1" dirty="0" err="1" smtClean="0"/>
              <a:t>Location</a:t>
            </a:r>
            <a:endParaRPr lang="sv-SE" b="1" dirty="0" smtClean="0"/>
          </a:p>
          <a:p>
            <a:r>
              <a:rPr lang="sv-SE" dirty="0" smtClean="0"/>
              <a:t>Landskrona,</a:t>
            </a:r>
            <a:r>
              <a:rPr lang="sv-SE" dirty="0" smtClean="0">
                <a:hlinkClick r:id="rId4"/>
              </a:rPr>
              <a:t> Sweden</a:t>
            </a:r>
            <a:endParaRPr lang="sv-SE" dirty="0" smtClean="0"/>
          </a:p>
          <a:p>
            <a:r>
              <a:rPr lang="sv-SE" b="1" dirty="0" err="1" smtClean="0"/>
              <a:t>Architect</a:t>
            </a:r>
            <a:endParaRPr lang="sv-SE" b="1" dirty="0" smtClean="0"/>
          </a:p>
          <a:p>
            <a:r>
              <a:rPr lang="sv-SE" dirty="0" err="1" smtClean="0"/>
              <a:t>Elding</a:t>
            </a:r>
            <a:r>
              <a:rPr lang="sv-SE" dirty="0" smtClean="0"/>
              <a:t> Oscarson</a:t>
            </a:r>
          </a:p>
          <a:p>
            <a:r>
              <a:rPr lang="sv-SE" b="1" dirty="0" err="1" smtClean="0"/>
              <a:t>Structural</a:t>
            </a:r>
            <a:r>
              <a:rPr lang="sv-SE" b="1" dirty="0" smtClean="0"/>
              <a:t> </a:t>
            </a:r>
            <a:r>
              <a:rPr lang="sv-SE" b="1" dirty="0" err="1" smtClean="0"/>
              <a:t>Engineer</a:t>
            </a:r>
            <a:endParaRPr lang="sv-SE" b="1" dirty="0" smtClean="0"/>
          </a:p>
          <a:p>
            <a:r>
              <a:rPr lang="sv-SE" dirty="0" smtClean="0"/>
              <a:t>Konkret</a:t>
            </a:r>
          </a:p>
          <a:p>
            <a:r>
              <a:rPr lang="sv-SE" b="1" dirty="0" err="1" smtClean="0"/>
              <a:t>Builder</a:t>
            </a:r>
            <a:endParaRPr lang="sv-SE" b="1" dirty="0" smtClean="0"/>
          </a:p>
          <a:p>
            <a:r>
              <a:rPr lang="sv-SE" dirty="0" err="1" smtClean="0"/>
              <a:t>Skånebygg</a:t>
            </a:r>
            <a:endParaRPr lang="sv-SE" dirty="0" smtClean="0"/>
          </a:p>
          <a:p>
            <a:r>
              <a:rPr lang="sv-SE" b="1" dirty="0" smtClean="0"/>
              <a:t>Construction </a:t>
            </a:r>
            <a:r>
              <a:rPr lang="sv-SE" b="1" dirty="0" err="1" smtClean="0"/>
              <a:t>Cost</a:t>
            </a:r>
            <a:endParaRPr lang="sv-SE" b="1" dirty="0" smtClean="0"/>
          </a:p>
          <a:p>
            <a:r>
              <a:rPr lang="sv-SE" dirty="0" smtClean="0"/>
              <a:t>280,000 Euro</a:t>
            </a:r>
          </a:p>
          <a:p>
            <a:r>
              <a:rPr lang="sv-SE" b="1" dirty="0" smtClean="0"/>
              <a:t>Area</a:t>
            </a:r>
          </a:p>
          <a:p>
            <a:r>
              <a:rPr lang="sv-SE" dirty="0" smtClean="0"/>
              <a:t>125.0 </a:t>
            </a:r>
            <a:r>
              <a:rPr lang="sv-SE" dirty="0" err="1" smtClean="0"/>
              <a:t>sqm</a:t>
            </a:r>
            <a:endParaRPr lang="sv-SE" dirty="0" smtClean="0"/>
          </a:p>
          <a:p>
            <a:r>
              <a:rPr lang="sv-SE" b="1" dirty="0" smtClean="0"/>
              <a:t>Project </a:t>
            </a:r>
            <a:r>
              <a:rPr lang="sv-SE" b="1" dirty="0" err="1" smtClean="0"/>
              <a:t>Year</a:t>
            </a:r>
            <a:endParaRPr lang="sv-SE" b="1" dirty="0" smtClean="0"/>
          </a:p>
          <a:p>
            <a:r>
              <a:rPr lang="sv-SE" dirty="0" smtClean="0"/>
              <a:t>2009</a:t>
            </a:r>
          </a:p>
          <a:p>
            <a:endParaRPr lang="sv-SE" dirty="0"/>
          </a:p>
        </p:txBody>
      </p:sp>
      <p:sp>
        <p:nvSpPr>
          <p:cNvPr id="4" name="Platshållare för bildnummer 3"/>
          <p:cNvSpPr>
            <a:spLocks noGrp="1"/>
          </p:cNvSpPr>
          <p:nvPr>
            <p:ph type="sldNum" sz="quarter" idx="10"/>
          </p:nvPr>
        </p:nvSpPr>
        <p:spPr/>
        <p:txBody>
          <a:bodyPr/>
          <a:lstStyle/>
          <a:p>
            <a:fld id="{C0256905-31E9-4C8E-AD86-1DD8BDB9DED6}" type="slidenum">
              <a:rPr lang="sv-SE" smtClean="0"/>
              <a:pPr/>
              <a:t>26</a:t>
            </a:fld>
            <a:endParaRPr lang="sv-SE"/>
          </a:p>
        </p:txBody>
      </p:sp>
    </p:spTree>
    <p:extLst>
      <p:ext uri="{BB962C8B-B14F-4D97-AF65-F5344CB8AC3E}">
        <p14:creationId xmlns:p14="http://schemas.microsoft.com/office/powerpoint/2010/main" val="2443638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C0256905-31E9-4C8E-AD86-1DD8BDB9DED6}" type="slidenum">
              <a:rPr lang="sv-SE" smtClean="0"/>
              <a:pPr/>
              <a:t>7</a:t>
            </a:fld>
            <a:endParaRPr lang="sv-SE"/>
          </a:p>
        </p:txBody>
      </p:sp>
    </p:spTree>
    <p:extLst>
      <p:ext uri="{BB962C8B-B14F-4D97-AF65-F5344CB8AC3E}">
        <p14:creationId xmlns:p14="http://schemas.microsoft.com/office/powerpoint/2010/main" val="2805712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Bohusbanan</a:t>
            </a:r>
            <a:r>
              <a:rPr lang="sv-SE" baseline="0" dirty="0" smtClean="0"/>
              <a:t> och </a:t>
            </a:r>
            <a:r>
              <a:rPr lang="sv-SE" dirty="0" smtClean="0"/>
              <a:t>Boråsbanan tillhör</a:t>
            </a:r>
            <a:r>
              <a:rPr lang="sv-SE" baseline="0" dirty="0" smtClean="0"/>
              <a:t> Sveriges sämsta järnvägar. Båda ligger i stora pendlingsstråk till Gbg.</a:t>
            </a:r>
            <a:r>
              <a:rPr lang="sv-SE" dirty="0" smtClean="0"/>
              <a:t> </a:t>
            </a:r>
          </a:p>
          <a:p>
            <a:r>
              <a:rPr lang="sv-SE" dirty="0" smtClean="0"/>
              <a:t>Handelskammaren verkar för att en höghastighetsbana</a:t>
            </a:r>
            <a:r>
              <a:rPr lang="sv-SE" baseline="0" dirty="0" smtClean="0"/>
              <a:t> byggs med stopp vid Landvetter och i Borås.</a:t>
            </a:r>
          </a:p>
          <a:p>
            <a:endParaRPr lang="sv-SE" dirty="0" smtClean="0"/>
          </a:p>
          <a:p>
            <a:r>
              <a:rPr lang="sv-SE" dirty="0" smtClean="0"/>
              <a:t>Med den</a:t>
            </a:r>
            <a:r>
              <a:rPr lang="sv-SE" baseline="0" dirty="0" smtClean="0"/>
              <a:t> nya tågförbindelsen till Trollhättan går det att pendla på cirka 30 minuter. Samma sträcka mellan Uddevalla och Gbg tar 1 timme. Även stambanorna behöver stärkas med nya spår.</a:t>
            </a:r>
          </a:p>
          <a:p>
            <a:endParaRPr lang="sv-SE" baseline="0" dirty="0" smtClean="0"/>
          </a:p>
          <a:p>
            <a:r>
              <a:rPr lang="sv-SE" dirty="0" smtClean="0"/>
              <a:t>Sträckan Göteborg–Borås är ett av Sveriges största pendlingsstråk med 9,5 miljoner pendlare per år.</a:t>
            </a:r>
            <a:endParaRPr lang="sv-SE" dirty="0"/>
          </a:p>
        </p:txBody>
      </p:sp>
      <p:sp>
        <p:nvSpPr>
          <p:cNvPr id="4" name="Platshållare för bildnummer 3"/>
          <p:cNvSpPr>
            <a:spLocks noGrp="1"/>
          </p:cNvSpPr>
          <p:nvPr>
            <p:ph type="sldNum" sz="quarter" idx="10"/>
          </p:nvPr>
        </p:nvSpPr>
        <p:spPr/>
        <p:txBody>
          <a:bodyPr/>
          <a:lstStyle/>
          <a:p>
            <a:fld id="{C0256905-31E9-4C8E-AD86-1DD8BDB9DED6}" type="slidenum">
              <a:rPr lang="sv-SE" smtClean="0"/>
              <a:pPr/>
              <a:t>8</a:t>
            </a:fld>
            <a:endParaRPr lang="sv-SE"/>
          </a:p>
        </p:txBody>
      </p:sp>
    </p:spTree>
    <p:extLst>
      <p:ext uri="{BB962C8B-B14F-4D97-AF65-F5344CB8AC3E}">
        <p14:creationId xmlns:p14="http://schemas.microsoft.com/office/powerpoint/2010/main" val="2531644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Dagens</a:t>
            </a:r>
            <a:r>
              <a:rPr lang="sv-SE" baseline="0" dirty="0" smtClean="0"/>
              <a:t> Gullbergsvass – ett område helt dominerat av infrastruktur och olika logistiklösningar</a:t>
            </a:r>
            <a:endParaRPr lang="sv-SE" dirty="0"/>
          </a:p>
        </p:txBody>
      </p:sp>
      <p:sp>
        <p:nvSpPr>
          <p:cNvPr id="4" name="Platshållare för bildnummer 3"/>
          <p:cNvSpPr>
            <a:spLocks noGrp="1"/>
          </p:cNvSpPr>
          <p:nvPr>
            <p:ph type="sldNum" sz="quarter" idx="10"/>
          </p:nvPr>
        </p:nvSpPr>
        <p:spPr/>
        <p:txBody>
          <a:bodyPr/>
          <a:lstStyle/>
          <a:p>
            <a:fld id="{C0256905-31E9-4C8E-AD86-1DD8BDB9DED6}" type="slidenum">
              <a:rPr lang="sv-SE" smtClean="0"/>
              <a:pPr/>
              <a:t>9</a:t>
            </a:fld>
            <a:endParaRPr lang="sv-SE"/>
          </a:p>
        </p:txBody>
      </p:sp>
    </p:spTree>
    <p:extLst>
      <p:ext uri="{BB962C8B-B14F-4D97-AF65-F5344CB8AC3E}">
        <p14:creationId xmlns:p14="http://schemas.microsoft.com/office/powerpoint/2010/main" val="940386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smtClean="0"/>
              <a:t>BoStad</a:t>
            </a:r>
            <a:r>
              <a:rPr lang="sv-SE" dirty="0" smtClean="0"/>
              <a:t> 20121 – 7000 extra lägenheter utöver ordinarie byggnationer ska vara klara till 2021, bostäder byggs på 31 platser i Gbg. </a:t>
            </a:r>
            <a:r>
              <a:rPr lang="sv-SE" dirty="0" err="1" smtClean="0"/>
              <a:t>Gbgs</a:t>
            </a:r>
            <a:r>
              <a:rPr lang="sv-SE" dirty="0" smtClean="0"/>
              <a:t> Stad utvecklar</a:t>
            </a:r>
            <a:r>
              <a:rPr lang="sv-SE" baseline="0" dirty="0" smtClean="0"/>
              <a:t> staden </a:t>
            </a:r>
            <a:r>
              <a:rPr lang="sv-SE" dirty="0" smtClean="0"/>
              <a:t>ihop med privata och kommunala byggbolag, både hyres</a:t>
            </a:r>
            <a:r>
              <a:rPr lang="sv-SE" baseline="0" dirty="0" smtClean="0"/>
              <a:t> och bostadsrätter byggs. Parallella plan- och genomförande processer testas här för snabbare takt.</a:t>
            </a:r>
          </a:p>
          <a:p>
            <a:endParaRPr lang="sv-SE" dirty="0" smtClean="0"/>
          </a:p>
          <a:p>
            <a:r>
              <a:rPr lang="sv-SE" dirty="0" smtClean="0"/>
              <a:t>Byggandet av det nya Opaltorget är i full gång. Våren 2016 togs det första spadtaget på Opaltorget. Under hösten har arbetet kommit en bra bit på väg med rivning av Opalkyrkan och Smaragdgatans förskola, för att ge plats för det stora nya torget. Våren 2017 fortsätter arbetet med förberedelser för ett tillfälligt torg som ska ersätta det nuvarande torget under byggperioden.</a:t>
            </a:r>
          </a:p>
          <a:p>
            <a:endParaRPr lang="sv-SE" dirty="0" smtClean="0"/>
          </a:p>
          <a:p>
            <a:r>
              <a:rPr lang="sv-SE" dirty="0" smtClean="0"/>
              <a:t>Det nya Opaltorget, 500 av bostäderna som är runt om torget, den nya Opalkyrkan samt den nya parken beräknas vara färdigt i slutet av 2020. </a:t>
            </a:r>
          </a:p>
          <a:p>
            <a:r>
              <a:rPr lang="sv-SE" dirty="0" smtClean="0"/>
              <a:t>De resterande 550 bostäderna ska byggas vid Briljantgatan, Smaragdgatan och Rubingatan. Bostäderna vid Briljantgatan och Smaragdgatan består sammanlagt av 350 bostäder och ingår i </a:t>
            </a:r>
            <a:r>
              <a:rPr lang="sv-SE" dirty="0" smtClean="0">
                <a:hlinkClick r:id="rId3"/>
              </a:rPr>
              <a:t>BoStad2021</a:t>
            </a:r>
            <a:r>
              <a:rPr lang="sv-SE" dirty="0" smtClean="0"/>
              <a:t>.</a:t>
            </a:r>
            <a:endParaRPr lang="sv-SE" dirty="0"/>
          </a:p>
        </p:txBody>
      </p:sp>
      <p:sp>
        <p:nvSpPr>
          <p:cNvPr id="4" name="Platshållare för bildnummer 3"/>
          <p:cNvSpPr>
            <a:spLocks noGrp="1"/>
          </p:cNvSpPr>
          <p:nvPr>
            <p:ph type="sldNum" sz="quarter" idx="10"/>
          </p:nvPr>
        </p:nvSpPr>
        <p:spPr/>
        <p:txBody>
          <a:bodyPr/>
          <a:lstStyle/>
          <a:p>
            <a:fld id="{C0256905-31E9-4C8E-AD86-1DD8BDB9DED6}" type="slidenum">
              <a:rPr lang="sv-SE" smtClean="0"/>
              <a:pPr/>
              <a:t>14</a:t>
            </a:fld>
            <a:endParaRPr lang="sv-SE"/>
          </a:p>
        </p:txBody>
      </p:sp>
    </p:spTree>
    <p:extLst>
      <p:ext uri="{BB962C8B-B14F-4D97-AF65-F5344CB8AC3E}">
        <p14:creationId xmlns:p14="http://schemas.microsoft.com/office/powerpoint/2010/main" val="3257835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 framtiden kliver 15 000 personer av och på i Gamlestaden, varje dag, via sex spårvagnslinjer, flertal busslinjer och pendeltåg. Resecentrum byggs nu,</a:t>
            </a:r>
            <a:r>
              <a:rPr lang="sv-SE" baseline="0" dirty="0" smtClean="0"/>
              <a:t> klart 2018.</a:t>
            </a:r>
            <a:endParaRPr lang="sv-SE" dirty="0" smtClean="0"/>
          </a:p>
          <a:p>
            <a:endParaRPr lang="sv-SE" dirty="0" smtClean="0"/>
          </a:p>
          <a:p>
            <a:r>
              <a:rPr lang="sv-SE" dirty="0" smtClean="0"/>
              <a:t>Gamlestadens stora utvecklingspotential ligger i dess läge som porten mot hela nordöstra Göteborg. Genom att knyta ihop city och Gamlestaden utvecklas stadsdelen som en del av Göteborgs framtida utökade innerstad. Med spårvagn tar det bara ca 7 minuter in till city. Viadukten</a:t>
            </a:r>
            <a:r>
              <a:rPr lang="sv-SE" baseline="0" dirty="0" smtClean="0"/>
              <a:t> ska rivas för att få bort känslan av trafikplats. N</a:t>
            </a:r>
            <a:r>
              <a:rPr lang="sv-SE" dirty="0" smtClean="0"/>
              <a:t>ya bostäder, cityhandel och service ska byggas</a:t>
            </a:r>
            <a:r>
              <a:rPr lang="sv-SE" baseline="0" dirty="0" smtClean="0"/>
              <a:t> och</a:t>
            </a:r>
            <a:r>
              <a:rPr lang="sv-SE" dirty="0" smtClean="0"/>
              <a:t> integreras med den befintliga</a:t>
            </a:r>
            <a:r>
              <a:rPr lang="sv-SE" baseline="0" dirty="0" smtClean="0"/>
              <a:t> stadsdelen</a:t>
            </a:r>
            <a:r>
              <a:rPr lang="sv-SE" dirty="0" smtClean="0"/>
              <a:t>. I framtiden kommer det troligtvis att bo dubbelt så många invånare här som idag,</a:t>
            </a:r>
            <a:r>
              <a:rPr lang="sv-SE" baseline="0" dirty="0" smtClean="0"/>
              <a:t> dvs </a:t>
            </a:r>
            <a:r>
              <a:rPr lang="sv-SE" dirty="0" smtClean="0"/>
              <a:t>3000.</a:t>
            </a:r>
            <a:r>
              <a:rPr lang="sv-SE" baseline="0" dirty="0" smtClean="0"/>
              <a:t> </a:t>
            </a:r>
            <a:endParaRPr lang="sv-SE" dirty="0" smtClean="0"/>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C0256905-31E9-4C8E-AD86-1DD8BDB9DED6}" type="slidenum">
              <a:rPr lang="sv-SE" smtClean="0"/>
              <a:pPr/>
              <a:t>15</a:t>
            </a:fld>
            <a:endParaRPr lang="sv-SE"/>
          </a:p>
        </p:txBody>
      </p:sp>
    </p:spTree>
    <p:extLst>
      <p:ext uri="{BB962C8B-B14F-4D97-AF65-F5344CB8AC3E}">
        <p14:creationId xmlns:p14="http://schemas.microsoft.com/office/powerpoint/2010/main" val="2608159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800" kern="1200" dirty="0" smtClean="0">
                <a:solidFill>
                  <a:schemeClr val="tx1"/>
                </a:solidFill>
                <a:effectLst/>
                <a:latin typeface="+mn-lt"/>
                <a:ea typeface="+mn-ea"/>
                <a:cs typeface="+mn-cs"/>
              </a:rPr>
              <a:t>20</a:t>
            </a:r>
            <a:r>
              <a:rPr lang="sv-SE" sz="800" kern="1200" baseline="0" dirty="0" smtClean="0">
                <a:solidFill>
                  <a:schemeClr val="tx1"/>
                </a:solidFill>
                <a:effectLst/>
                <a:latin typeface="+mn-lt"/>
                <a:ea typeface="+mn-ea"/>
                <a:cs typeface="+mn-cs"/>
              </a:rPr>
              <a:t> oktober 2016 </a:t>
            </a:r>
            <a:r>
              <a:rPr lang="sv-SE" sz="800" kern="1200" dirty="0" smtClean="0">
                <a:solidFill>
                  <a:schemeClr val="tx1"/>
                </a:solidFill>
                <a:effectLst/>
                <a:latin typeface="+mn-lt"/>
                <a:ea typeface="+mn-ea"/>
                <a:cs typeface="+mn-cs"/>
              </a:rPr>
              <a:t>har kommunstyrelsen med siffrorna tolv för och en emot (SD) ställt sig bakom planerna för att bygga en linbana i Göteborg. Förslaget</a:t>
            </a:r>
            <a:r>
              <a:rPr lang="sv-SE" sz="800" kern="1200" baseline="0" dirty="0" smtClean="0">
                <a:solidFill>
                  <a:schemeClr val="tx1"/>
                </a:solidFill>
                <a:effectLst/>
                <a:latin typeface="+mn-lt"/>
                <a:ea typeface="+mn-ea"/>
                <a:cs typeface="+mn-cs"/>
              </a:rPr>
              <a:t> kom från medborgare i samband med planeringen för 400-årsjubileet 2021.</a:t>
            </a:r>
            <a:r>
              <a:rPr lang="sv-SE" sz="800" kern="1200" dirty="0" smtClean="0">
                <a:solidFill>
                  <a:schemeClr val="tx1"/>
                </a:solidFill>
                <a:effectLst/>
                <a:latin typeface="+mn-lt"/>
                <a:ea typeface="+mn-ea"/>
                <a:cs typeface="+mn-cs"/>
              </a:rPr>
              <a:t/>
            </a:r>
            <a:br>
              <a:rPr lang="sv-SE" sz="800" kern="1200" dirty="0" smtClean="0">
                <a:solidFill>
                  <a:schemeClr val="tx1"/>
                </a:solidFill>
                <a:effectLst/>
                <a:latin typeface="+mn-lt"/>
                <a:ea typeface="+mn-ea"/>
                <a:cs typeface="+mn-cs"/>
              </a:rPr>
            </a:br>
            <a:endParaRPr lang="sv-SE" sz="800" kern="1200" dirty="0" smtClean="0">
              <a:solidFill>
                <a:schemeClr val="tx1"/>
              </a:solidFill>
              <a:effectLst/>
              <a:latin typeface="+mn-lt"/>
              <a:ea typeface="+mn-ea"/>
              <a:cs typeface="+mn-cs"/>
            </a:endParaRPr>
          </a:p>
          <a:p>
            <a:r>
              <a:rPr lang="sv-SE" sz="800" b="0" i="0" kern="1200" dirty="0" smtClean="0">
                <a:solidFill>
                  <a:schemeClr val="tx1"/>
                </a:solidFill>
                <a:effectLst/>
                <a:latin typeface="+mn-lt"/>
                <a:ea typeface="+mn-ea"/>
                <a:cs typeface="+mn-cs"/>
              </a:rPr>
              <a:t>En linbana över älven binder samman staden och erbjuder resenärerna hög turtäthet till en låg energiförbrukning och låga driftskostnader. Dessutom skulle Göteborg  bli först i Sverige med att integrera en linbana som en del av den ordinarie kollektivtrafiken.</a:t>
            </a:r>
          </a:p>
          <a:p>
            <a:endParaRPr lang="sv-SE" dirty="0"/>
          </a:p>
        </p:txBody>
      </p:sp>
      <p:sp>
        <p:nvSpPr>
          <p:cNvPr id="4" name="Platshållare för bildnummer 3"/>
          <p:cNvSpPr>
            <a:spLocks noGrp="1"/>
          </p:cNvSpPr>
          <p:nvPr>
            <p:ph type="sldNum" sz="quarter" idx="10"/>
          </p:nvPr>
        </p:nvSpPr>
        <p:spPr/>
        <p:txBody>
          <a:bodyPr/>
          <a:lstStyle/>
          <a:p>
            <a:fld id="{C0256905-31E9-4C8E-AD86-1DD8BDB9DED6}" type="slidenum">
              <a:rPr lang="sv-SE" smtClean="0"/>
              <a:pPr/>
              <a:t>19</a:t>
            </a:fld>
            <a:endParaRPr lang="sv-SE"/>
          </a:p>
        </p:txBody>
      </p:sp>
    </p:spTree>
    <p:extLst>
      <p:ext uri="{BB962C8B-B14F-4D97-AF65-F5344CB8AC3E}">
        <p14:creationId xmlns:p14="http://schemas.microsoft.com/office/powerpoint/2010/main" val="522711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sz="1100" b="0" i="0" kern="1200" dirty="0" smtClean="0">
                <a:solidFill>
                  <a:schemeClr val="tx1"/>
                </a:solidFill>
                <a:effectLst/>
                <a:latin typeface="+mn-lt"/>
                <a:ea typeface="+mn-ea"/>
                <a:cs typeface="+mn-cs"/>
              </a:rPr>
              <a:t>Fakta om Linbanan</a:t>
            </a:r>
          </a:p>
          <a:p>
            <a:pPr fontAlgn="base"/>
            <a:r>
              <a:rPr lang="sv-SE" sz="1100" b="0" i="0" kern="1200" dirty="0" smtClean="0">
                <a:solidFill>
                  <a:schemeClr val="tx1"/>
                </a:solidFill>
                <a:effectLst/>
                <a:latin typeface="+mn-lt"/>
                <a:ea typeface="+mn-ea"/>
                <a:cs typeface="+mn-cs"/>
              </a:rPr>
              <a:t>1. TURTÄTHET</a:t>
            </a:r>
            <a:br>
              <a:rPr lang="sv-SE" sz="1100" b="0" i="0" kern="1200" dirty="0" smtClean="0">
                <a:solidFill>
                  <a:schemeClr val="tx1"/>
                </a:solidFill>
                <a:effectLst/>
                <a:latin typeface="+mn-lt"/>
                <a:ea typeface="+mn-ea"/>
                <a:cs typeface="+mn-cs"/>
              </a:rPr>
            </a:br>
            <a:r>
              <a:rPr lang="sv-SE" sz="1100" b="0" i="0" kern="1200" dirty="0" smtClean="0">
                <a:solidFill>
                  <a:schemeClr val="tx1"/>
                </a:solidFill>
                <a:effectLst/>
                <a:latin typeface="+mn-lt"/>
                <a:ea typeface="+mn-ea"/>
                <a:cs typeface="+mn-cs"/>
              </a:rPr>
              <a:t>Gondolerna beräknas kunna avgå med 45 sekunders mellanrum.</a:t>
            </a:r>
          </a:p>
          <a:p>
            <a:pPr fontAlgn="base"/>
            <a:r>
              <a:rPr lang="sv-SE" sz="1100" b="0" i="0" kern="1200" dirty="0" smtClean="0">
                <a:solidFill>
                  <a:schemeClr val="tx1"/>
                </a:solidFill>
                <a:effectLst/>
                <a:latin typeface="+mn-lt"/>
                <a:ea typeface="+mn-ea"/>
                <a:cs typeface="+mn-cs"/>
              </a:rPr>
              <a:t>2. KAPACITET</a:t>
            </a:r>
            <a:br>
              <a:rPr lang="sv-SE" sz="1100" b="0" i="0" kern="1200" dirty="0" smtClean="0">
                <a:solidFill>
                  <a:schemeClr val="tx1"/>
                </a:solidFill>
                <a:effectLst/>
                <a:latin typeface="+mn-lt"/>
                <a:ea typeface="+mn-ea"/>
                <a:cs typeface="+mn-cs"/>
              </a:rPr>
            </a:br>
            <a:r>
              <a:rPr lang="sv-SE" sz="1100" b="0" i="0" kern="1200" dirty="0" smtClean="0">
                <a:solidFill>
                  <a:schemeClr val="tx1"/>
                </a:solidFill>
                <a:effectLst/>
                <a:latin typeface="+mn-lt"/>
                <a:ea typeface="+mn-ea"/>
                <a:cs typeface="+mn-cs"/>
              </a:rPr>
              <a:t>Antalet resande per timme är lika stort som för en spårvagnslinje (mer än 2 000 resenärer per riktning och timme).</a:t>
            </a:r>
          </a:p>
          <a:p>
            <a:pPr fontAlgn="base"/>
            <a:r>
              <a:rPr lang="sv-SE" sz="1100" b="0" i="0" kern="1200" dirty="0" smtClean="0">
                <a:solidFill>
                  <a:schemeClr val="tx1"/>
                </a:solidFill>
                <a:effectLst/>
                <a:latin typeface="+mn-lt"/>
                <a:ea typeface="+mn-ea"/>
                <a:cs typeface="+mn-cs"/>
              </a:rPr>
              <a:t>3. HASTIGHET</a:t>
            </a:r>
            <a:br>
              <a:rPr lang="sv-SE" sz="1100" b="0" i="0" kern="1200" dirty="0" smtClean="0">
                <a:solidFill>
                  <a:schemeClr val="tx1"/>
                </a:solidFill>
                <a:effectLst/>
                <a:latin typeface="+mn-lt"/>
                <a:ea typeface="+mn-ea"/>
                <a:cs typeface="+mn-cs"/>
              </a:rPr>
            </a:br>
            <a:r>
              <a:rPr lang="sv-SE" sz="1100" b="0" i="0" kern="1200" dirty="0" smtClean="0">
                <a:solidFill>
                  <a:schemeClr val="tx1"/>
                </a:solidFill>
                <a:effectLst/>
                <a:latin typeface="+mn-lt"/>
                <a:ea typeface="+mn-ea"/>
                <a:cs typeface="+mn-cs"/>
              </a:rPr>
              <a:t>20–25 kilometer per timme.</a:t>
            </a:r>
          </a:p>
          <a:p>
            <a:pPr fontAlgn="base"/>
            <a:r>
              <a:rPr lang="sv-SE" sz="1100" b="0" i="0" kern="1200" dirty="0" smtClean="0">
                <a:solidFill>
                  <a:schemeClr val="tx1"/>
                </a:solidFill>
                <a:effectLst/>
                <a:latin typeface="+mn-lt"/>
                <a:ea typeface="+mn-ea"/>
                <a:cs typeface="+mn-cs"/>
              </a:rPr>
              <a:t>4. HÖJD</a:t>
            </a:r>
            <a:br>
              <a:rPr lang="sv-SE" sz="1100" b="0" i="0" kern="1200" dirty="0" smtClean="0">
                <a:solidFill>
                  <a:schemeClr val="tx1"/>
                </a:solidFill>
                <a:effectLst/>
                <a:latin typeface="+mn-lt"/>
                <a:ea typeface="+mn-ea"/>
                <a:cs typeface="+mn-cs"/>
              </a:rPr>
            </a:br>
            <a:r>
              <a:rPr lang="sv-SE" sz="1100" b="0" i="0" kern="1200" dirty="0" smtClean="0">
                <a:solidFill>
                  <a:schemeClr val="tx1"/>
                </a:solidFill>
                <a:effectLst/>
                <a:latin typeface="+mn-lt"/>
                <a:ea typeface="+mn-ea"/>
                <a:cs typeface="+mn-cs"/>
              </a:rPr>
              <a:t>Gondolerna beräknas gå 40–50 meter upp i luften. Tornen beräknas bli cirka 70 meter höga.</a:t>
            </a:r>
          </a:p>
          <a:p>
            <a:pPr fontAlgn="base"/>
            <a:r>
              <a:rPr lang="sv-SE" sz="1100" b="0" i="0" kern="1200" dirty="0" smtClean="0">
                <a:solidFill>
                  <a:schemeClr val="tx1"/>
                </a:solidFill>
                <a:effectLst/>
                <a:latin typeface="+mn-lt"/>
                <a:ea typeface="+mn-ea"/>
                <a:cs typeface="+mn-cs"/>
              </a:rPr>
              <a:t>5. TEKNISK LIVSLÄNGD</a:t>
            </a:r>
            <a:br>
              <a:rPr lang="sv-SE" sz="1100" b="0" i="0" kern="1200" dirty="0" smtClean="0">
                <a:solidFill>
                  <a:schemeClr val="tx1"/>
                </a:solidFill>
                <a:effectLst/>
                <a:latin typeface="+mn-lt"/>
                <a:ea typeface="+mn-ea"/>
                <a:cs typeface="+mn-cs"/>
              </a:rPr>
            </a:br>
            <a:r>
              <a:rPr lang="sv-SE" sz="1100" b="0" i="0" kern="1200" dirty="0" smtClean="0">
                <a:solidFill>
                  <a:schemeClr val="tx1"/>
                </a:solidFill>
                <a:effectLst/>
                <a:latin typeface="+mn-lt"/>
                <a:ea typeface="+mn-ea"/>
                <a:cs typeface="+mn-cs"/>
              </a:rPr>
              <a:t>Cirka 30 år.</a:t>
            </a:r>
          </a:p>
          <a:p>
            <a:pPr fontAlgn="base"/>
            <a:r>
              <a:rPr lang="sv-SE" sz="1100" b="0" i="0" kern="1200" dirty="0" smtClean="0">
                <a:solidFill>
                  <a:schemeClr val="tx1"/>
                </a:solidFill>
                <a:effectLst/>
                <a:latin typeface="+mn-lt"/>
                <a:ea typeface="+mn-ea"/>
                <a:cs typeface="+mn-cs"/>
              </a:rPr>
              <a:t>6. INVESTERINGSKOSTNAD</a:t>
            </a:r>
            <a:br>
              <a:rPr lang="sv-SE" sz="1100" b="0" i="0" kern="1200" dirty="0" smtClean="0">
                <a:solidFill>
                  <a:schemeClr val="tx1"/>
                </a:solidFill>
                <a:effectLst/>
                <a:latin typeface="+mn-lt"/>
                <a:ea typeface="+mn-ea"/>
                <a:cs typeface="+mn-cs"/>
              </a:rPr>
            </a:br>
            <a:r>
              <a:rPr lang="sv-SE" sz="1100" b="0" i="0" kern="1200" dirty="0" smtClean="0">
                <a:solidFill>
                  <a:schemeClr val="tx1"/>
                </a:solidFill>
                <a:effectLst/>
                <a:latin typeface="+mn-lt"/>
                <a:ea typeface="+mn-ea"/>
                <a:cs typeface="+mn-cs"/>
              </a:rPr>
              <a:t>Cirka 1 miljard kronor (850-1050 miljoner kronor).</a:t>
            </a:r>
          </a:p>
          <a:p>
            <a:endParaRPr lang="sv-SE" b="0" dirty="0"/>
          </a:p>
        </p:txBody>
      </p:sp>
      <p:sp>
        <p:nvSpPr>
          <p:cNvPr id="4" name="Platshållare för bildnummer 3"/>
          <p:cNvSpPr>
            <a:spLocks noGrp="1"/>
          </p:cNvSpPr>
          <p:nvPr>
            <p:ph type="sldNum" sz="quarter" idx="10"/>
          </p:nvPr>
        </p:nvSpPr>
        <p:spPr/>
        <p:txBody>
          <a:bodyPr/>
          <a:lstStyle/>
          <a:p>
            <a:fld id="{C0256905-31E9-4C8E-AD86-1DD8BDB9DED6}" type="slidenum">
              <a:rPr lang="sv-SE" smtClean="0"/>
              <a:pPr/>
              <a:t>20</a:t>
            </a:fld>
            <a:endParaRPr lang="sv-SE"/>
          </a:p>
        </p:txBody>
      </p:sp>
    </p:spTree>
    <p:extLst>
      <p:ext uri="{BB962C8B-B14F-4D97-AF65-F5344CB8AC3E}">
        <p14:creationId xmlns:p14="http://schemas.microsoft.com/office/powerpoint/2010/main" val="3674471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Plats för Göteborg är ett förslag där</a:t>
            </a:r>
            <a:r>
              <a:rPr lang="sv-SE" baseline="0" dirty="0" smtClean="0"/>
              <a:t> 8 byggbolag, 4 arkitektkontor samt några kommunikationsbyråer tillsammans har ritat ett förslag för det </a:t>
            </a:r>
            <a:r>
              <a:rPr lang="sv-SE" baseline="0" dirty="0" err="1" smtClean="0"/>
              <a:t>sk</a:t>
            </a:r>
            <a:r>
              <a:rPr lang="sv-SE" baseline="0" dirty="0" smtClean="0"/>
              <a:t> Evenemangsstråket mellan mässan och Ullevi. Tanken är att byggbolagen bekostar en ny arena som ersätter Scandinavium, ett bad som ersätter Valhalla och en ny Lisebergshall. Som en ersättning för detta får byggaktörerna byggrätterna i området. Där ska bostäder, kontor och handel byggas. </a:t>
            </a:r>
          </a:p>
          <a:p>
            <a:r>
              <a:rPr lang="sv-SE" baseline="0" dirty="0" smtClean="0"/>
              <a:t>Det finns en politisk majoritet som vill ersätta Scandinavium med en ny multiarena som placeras nära Svenska mässan. Det finns också politiska öppningar för att näringslivet ska släppas in i processen. Men ännu är inga beslut tagna.</a:t>
            </a:r>
            <a:endParaRPr lang="sv-SE" dirty="0"/>
          </a:p>
        </p:txBody>
      </p:sp>
      <p:sp>
        <p:nvSpPr>
          <p:cNvPr id="4" name="Platshållare för bildnummer 3"/>
          <p:cNvSpPr>
            <a:spLocks noGrp="1"/>
          </p:cNvSpPr>
          <p:nvPr>
            <p:ph type="sldNum" sz="quarter" idx="10"/>
          </p:nvPr>
        </p:nvSpPr>
        <p:spPr/>
        <p:txBody>
          <a:bodyPr/>
          <a:lstStyle/>
          <a:p>
            <a:fld id="{C0256905-31E9-4C8E-AD86-1DD8BDB9DED6}" type="slidenum">
              <a:rPr lang="sv-SE" smtClean="0"/>
              <a:pPr/>
              <a:t>25</a:t>
            </a:fld>
            <a:endParaRPr lang="sv-SE"/>
          </a:p>
        </p:txBody>
      </p:sp>
    </p:spTree>
    <p:extLst>
      <p:ext uri="{BB962C8B-B14F-4D97-AF65-F5344CB8AC3E}">
        <p14:creationId xmlns:p14="http://schemas.microsoft.com/office/powerpoint/2010/main" val="2057459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 bild med overlay">
    <p:spTree>
      <p:nvGrpSpPr>
        <p:cNvPr id="1" name=""/>
        <p:cNvGrpSpPr/>
        <p:nvPr/>
      </p:nvGrpSpPr>
      <p:grpSpPr>
        <a:xfrm>
          <a:off x="0" y="0"/>
          <a:ext cx="0" cy="0"/>
          <a:chOff x="0" y="0"/>
          <a:chExt cx="0" cy="0"/>
        </a:xfrm>
      </p:grpSpPr>
      <p:sp>
        <p:nvSpPr>
          <p:cNvPr id="6" name="Platshållare för bild 5"/>
          <p:cNvSpPr>
            <a:spLocks noGrp="1"/>
          </p:cNvSpPr>
          <p:nvPr>
            <p:ph type="pic" sz="quarter" idx="10"/>
          </p:nvPr>
        </p:nvSpPr>
        <p:spPr>
          <a:xfrm>
            <a:off x="165600" y="162000"/>
            <a:ext cx="8812800" cy="4824000"/>
          </a:xfrm>
          <a:prstGeom prst="rect">
            <a:avLst/>
          </a:prstGeom>
        </p:spPr>
        <p:txBody>
          <a:bodyPr anchor="b"/>
          <a:lstStyle>
            <a:lvl1pPr algn="ctr">
              <a:defRPr baseline="0">
                <a:solidFill>
                  <a:schemeClr val="tx1"/>
                </a:solidFill>
              </a:defRPr>
            </a:lvl1pPr>
          </a:lstStyle>
          <a:p>
            <a:r>
              <a:rPr lang="sv-SE" dirty="0" smtClean="0"/>
              <a:t>Klicka på ikonen för att lägga till en bild</a:t>
            </a:r>
            <a:endParaRPr lang="sv-SE" dirty="0"/>
          </a:p>
        </p:txBody>
      </p:sp>
      <p:sp>
        <p:nvSpPr>
          <p:cNvPr id="4" name="Platshållare för text 7"/>
          <p:cNvSpPr>
            <a:spLocks noGrp="1"/>
          </p:cNvSpPr>
          <p:nvPr>
            <p:ph type="body" sz="quarter" idx="11" hasCustomPrompt="1"/>
          </p:nvPr>
        </p:nvSpPr>
        <p:spPr>
          <a:xfrm>
            <a:off x="171000" y="613612"/>
            <a:ext cx="8802000" cy="1636294"/>
          </a:xfrm>
          <a:prstGeom prst="rect">
            <a:avLst/>
          </a:prstGeom>
        </p:spPr>
        <p:txBody>
          <a:bodyPr anchor="ctr"/>
          <a:lstStyle>
            <a:lvl1pPr algn="ctr">
              <a:defRPr sz="3600" baseline="0">
                <a:solidFill>
                  <a:schemeClr val="tx1"/>
                </a:solidFill>
              </a:defRPr>
            </a:lvl1pPr>
          </a:lstStyle>
          <a:p>
            <a:pPr lvl="0"/>
            <a:r>
              <a:rPr lang="sv-SE" dirty="0" smtClean="0"/>
              <a:t>Lägg först in bild &amp; centrera efter det denna textbox vertikalt</a:t>
            </a:r>
          </a:p>
        </p:txBody>
      </p:sp>
    </p:spTree>
    <p:extLst>
      <p:ext uri="{BB962C8B-B14F-4D97-AF65-F5344CB8AC3E}">
        <p14:creationId xmlns:p14="http://schemas.microsoft.com/office/powerpoint/2010/main" val="1946014842"/>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 text + bild">
    <p:spTree>
      <p:nvGrpSpPr>
        <p:cNvPr id="1" name=""/>
        <p:cNvGrpSpPr/>
        <p:nvPr/>
      </p:nvGrpSpPr>
      <p:grpSpPr>
        <a:xfrm>
          <a:off x="0" y="0"/>
          <a:ext cx="0" cy="0"/>
          <a:chOff x="0" y="0"/>
          <a:chExt cx="0" cy="0"/>
        </a:xfrm>
      </p:grpSpPr>
      <p:sp>
        <p:nvSpPr>
          <p:cNvPr id="4" name="Platshållare för text 2"/>
          <p:cNvSpPr>
            <a:spLocks noGrp="1"/>
          </p:cNvSpPr>
          <p:nvPr>
            <p:ph idx="1" hasCustomPrompt="1"/>
          </p:nvPr>
        </p:nvSpPr>
        <p:spPr>
          <a:xfrm>
            <a:off x="266674" y="1754535"/>
            <a:ext cx="4240270" cy="3186834"/>
          </a:xfrm>
          <a:prstGeom prst="rect">
            <a:avLst/>
          </a:prstGeom>
        </p:spPr>
        <p:txBody>
          <a:bodyPr vert="horz" lIns="80327" tIns="40163" rIns="80327" bIns="40163" rtlCol="0">
            <a:noAutofit/>
          </a:bodyPr>
          <a:lstStyle>
            <a:lvl1pPr>
              <a:defRPr>
                <a:solidFill>
                  <a:schemeClr val="accent4"/>
                </a:solidFill>
              </a:defRPr>
            </a:lvl1pPr>
            <a:lvl2pPr>
              <a:defRPr>
                <a:solidFill>
                  <a:schemeClr val="accent4"/>
                </a:solidFill>
              </a:defRPr>
            </a:lvl2pPr>
            <a:lvl3pPr>
              <a:buClr>
                <a:schemeClr val="bg1"/>
              </a:buClr>
              <a:defRPr>
                <a:solidFill>
                  <a:schemeClr val="accent4"/>
                </a:solidFill>
              </a:defRPr>
            </a:lvl3pPr>
            <a:lvl4pPr>
              <a:buClr>
                <a:schemeClr val="bg1"/>
              </a:buClr>
              <a:defRPr>
                <a:solidFill>
                  <a:schemeClr val="accent4"/>
                </a:solidFill>
              </a:defRPr>
            </a:lvl4pPr>
            <a:lvl5pPr>
              <a:buClr>
                <a:schemeClr val="bg1"/>
              </a:buClr>
              <a:defRPr>
                <a:solidFill>
                  <a:schemeClr val="accent4"/>
                </a:solidFill>
              </a:defRPr>
            </a:lvl5pPr>
          </a:lstStyle>
          <a:p>
            <a:pPr lvl="0"/>
            <a:r>
              <a:rPr lang="sv-SE" dirty="0" smtClean="0"/>
              <a:t>Underrubrik</a:t>
            </a:r>
          </a:p>
          <a:p>
            <a:pPr lvl="1"/>
            <a:r>
              <a:rPr lang="sv-SE" dirty="0" smtClean="0"/>
              <a:t>Brödtext</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rubrik 1"/>
          <p:cNvSpPr>
            <a:spLocks noGrp="1"/>
          </p:cNvSpPr>
          <p:nvPr>
            <p:ph type="title" hasCustomPrompt="1"/>
          </p:nvPr>
        </p:nvSpPr>
        <p:spPr>
          <a:xfrm>
            <a:off x="266674" y="261835"/>
            <a:ext cx="4240270" cy="1492701"/>
          </a:xfrm>
          <a:prstGeom prst="rect">
            <a:avLst/>
          </a:prstGeom>
        </p:spPr>
        <p:txBody>
          <a:bodyPr vert="horz" lIns="80327" tIns="40163" rIns="80327" bIns="40163" rtlCol="0" anchor="t" anchorCtr="0">
            <a:normAutofit/>
          </a:bodyPr>
          <a:lstStyle>
            <a:lvl1pPr>
              <a:defRPr sz="5400">
                <a:solidFill>
                  <a:schemeClr val="accent4"/>
                </a:solidFill>
              </a:defRPr>
            </a:lvl1pPr>
          </a:lstStyle>
          <a:p>
            <a:r>
              <a:rPr lang="sv-SE" dirty="0" smtClean="0"/>
              <a:t>Bild till höger</a:t>
            </a:r>
            <a:endParaRPr lang="sv-SE" dirty="0"/>
          </a:p>
        </p:txBody>
      </p:sp>
      <p:sp>
        <p:nvSpPr>
          <p:cNvPr id="6" name="Platshållare för bild 2"/>
          <p:cNvSpPr>
            <a:spLocks noGrp="1"/>
          </p:cNvSpPr>
          <p:nvPr>
            <p:ph type="pic" sz="quarter" idx="10"/>
          </p:nvPr>
        </p:nvSpPr>
        <p:spPr>
          <a:xfrm>
            <a:off x="4573120" y="169818"/>
            <a:ext cx="4394533" cy="4807132"/>
          </a:xfrm>
          <a:prstGeom prst="rect">
            <a:avLst/>
          </a:prstGeom>
        </p:spPr>
        <p:txBody>
          <a:bodyPr lIns="159436" tIns="159436" rIns="159436" bIns="956615" anchor="b" anchorCtr="0"/>
          <a:lstStyle>
            <a:lvl1pPr>
              <a:defRPr sz="2300" b="0" i="0" baseline="0">
                <a:solidFill>
                  <a:schemeClr val="accent4"/>
                </a:solidFill>
                <a:latin typeface="Gill Sans MT"/>
              </a:defRPr>
            </a:lvl1pPr>
          </a:lstStyle>
          <a:p>
            <a:r>
              <a:rPr lang="sv-SE" dirty="0" smtClean="0"/>
              <a:t>Klicka på ikonen för att lägga till en bild</a:t>
            </a:r>
            <a:endParaRPr lang="sv-SE" dirty="0"/>
          </a:p>
        </p:txBody>
      </p:sp>
    </p:spTree>
    <p:extLst>
      <p:ext uri="{BB962C8B-B14F-4D97-AF65-F5344CB8AC3E}">
        <p14:creationId xmlns:p14="http://schemas.microsoft.com/office/powerpoint/2010/main" val="287462031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291574"/>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ck för mig">
    <p:spTree>
      <p:nvGrpSpPr>
        <p:cNvPr id="1" name=""/>
        <p:cNvGrpSpPr/>
        <p:nvPr/>
      </p:nvGrpSpPr>
      <p:grpSpPr>
        <a:xfrm>
          <a:off x="0" y="0"/>
          <a:ext cx="0" cy="0"/>
          <a:chOff x="0" y="0"/>
          <a:chExt cx="0" cy="0"/>
        </a:xfrm>
      </p:grpSpPr>
      <p:sp>
        <p:nvSpPr>
          <p:cNvPr id="5" name="Platshållare för rubrik 1"/>
          <p:cNvSpPr>
            <a:spLocks noGrp="1"/>
          </p:cNvSpPr>
          <p:nvPr>
            <p:ph type="title" hasCustomPrompt="1"/>
          </p:nvPr>
        </p:nvSpPr>
        <p:spPr>
          <a:xfrm>
            <a:off x="332850" y="297414"/>
            <a:ext cx="8484238" cy="788243"/>
          </a:xfrm>
          <a:prstGeom prst="rect">
            <a:avLst/>
          </a:prstGeom>
        </p:spPr>
        <p:txBody>
          <a:bodyPr vert="horz" lIns="80327" tIns="40163" rIns="80327" bIns="40163" rtlCol="0" anchor="t" anchorCtr="0">
            <a:normAutofit/>
          </a:bodyPr>
          <a:lstStyle>
            <a:lvl1pPr>
              <a:defRPr sz="5400" baseline="0">
                <a:solidFill>
                  <a:schemeClr val="accent4"/>
                </a:solidFill>
              </a:defRPr>
            </a:lvl1pPr>
          </a:lstStyle>
          <a:p>
            <a:r>
              <a:rPr lang="sv-SE" dirty="0" smtClean="0"/>
              <a:t>Tack för mig!</a:t>
            </a:r>
            <a:endParaRPr lang="sv-SE" dirty="0"/>
          </a:p>
        </p:txBody>
      </p:sp>
      <p:sp>
        <p:nvSpPr>
          <p:cNvPr id="12" name="Platshållare för bild 2"/>
          <p:cNvSpPr>
            <a:spLocks noGrp="1"/>
          </p:cNvSpPr>
          <p:nvPr>
            <p:ph type="pic" sz="quarter" idx="10"/>
          </p:nvPr>
        </p:nvSpPr>
        <p:spPr>
          <a:xfrm>
            <a:off x="1066692" y="1582153"/>
            <a:ext cx="1888321" cy="2320450"/>
          </a:xfrm>
          <a:prstGeom prst="roundRect">
            <a:avLst>
              <a:gd name="adj" fmla="val 3606"/>
            </a:avLst>
          </a:prstGeom>
          <a:effectLst>
            <a:outerShdw blurRad="50800" dist="38100" dir="2700000" algn="tl" rotWithShape="0">
              <a:prstClr val="black">
                <a:alpha val="40000"/>
              </a:prstClr>
            </a:outerShdw>
          </a:effectLst>
        </p:spPr>
        <p:txBody>
          <a:bodyPr lIns="159436" tIns="159436" rIns="159436" bIns="956615" anchor="ctr" anchorCtr="0"/>
          <a:lstStyle>
            <a:lvl1pPr algn="ctr">
              <a:defRPr sz="2300" b="0" i="0" baseline="0">
                <a:solidFill>
                  <a:schemeClr val="accent4"/>
                </a:solidFill>
                <a:latin typeface="Gill Sans MT"/>
              </a:defRPr>
            </a:lvl1pPr>
          </a:lstStyle>
          <a:p>
            <a:r>
              <a:rPr lang="sv-SE" dirty="0" smtClean="0"/>
              <a:t>Klicka på ikonen för att lägga till en bild</a:t>
            </a:r>
            <a:endParaRPr lang="sv-SE" dirty="0"/>
          </a:p>
        </p:txBody>
      </p:sp>
      <p:sp>
        <p:nvSpPr>
          <p:cNvPr id="6" name="Platshållare för text 5"/>
          <p:cNvSpPr>
            <a:spLocks noGrp="1"/>
          </p:cNvSpPr>
          <p:nvPr>
            <p:ph type="body" sz="quarter" idx="11" hasCustomPrompt="1"/>
          </p:nvPr>
        </p:nvSpPr>
        <p:spPr>
          <a:xfrm>
            <a:off x="3278188" y="1677988"/>
            <a:ext cx="5538900" cy="2124075"/>
          </a:xfrm>
          <a:prstGeom prst="rect">
            <a:avLst/>
          </a:prstGeom>
        </p:spPr>
        <p:txBody>
          <a:bodyPr/>
          <a:lstStyle>
            <a:lvl1pPr>
              <a:defRPr/>
            </a:lvl1pPr>
            <a:lvl2pPr>
              <a:defRPr sz="2400" b="0">
                <a:solidFill>
                  <a:schemeClr val="accent4"/>
                </a:solidFill>
              </a:defRPr>
            </a:lvl2pPr>
          </a:lstStyle>
          <a:p>
            <a:pPr lvl="1"/>
            <a:r>
              <a:rPr lang="sv-SE" dirty="0" smtClean="0"/>
              <a:t>Namn</a:t>
            </a:r>
          </a:p>
          <a:p>
            <a:pPr lvl="1"/>
            <a:endParaRPr lang="sv-SE" dirty="0" smtClean="0"/>
          </a:p>
          <a:p>
            <a:pPr lvl="1"/>
            <a:r>
              <a:rPr lang="sv-SE" dirty="0" err="1" smtClean="0"/>
              <a:t>Epost@handelskammaren.net</a:t>
            </a:r>
            <a:endParaRPr lang="sv-SE" dirty="0" smtClean="0"/>
          </a:p>
          <a:p>
            <a:pPr lvl="1"/>
            <a:r>
              <a:rPr lang="sv-SE" dirty="0" err="1" smtClean="0"/>
              <a:t>Twitter</a:t>
            </a:r>
            <a:r>
              <a:rPr lang="sv-SE" dirty="0" smtClean="0"/>
              <a:t> @</a:t>
            </a:r>
          </a:p>
        </p:txBody>
      </p:sp>
    </p:spTree>
    <p:extLst>
      <p:ext uri="{BB962C8B-B14F-4D97-AF65-F5344CB8AC3E}">
        <p14:creationId xmlns:p14="http://schemas.microsoft.com/office/powerpoint/2010/main" val="358126243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tor bild med rubrik">
    <p:spTree>
      <p:nvGrpSpPr>
        <p:cNvPr id="1" name=""/>
        <p:cNvGrpSpPr/>
        <p:nvPr/>
      </p:nvGrpSpPr>
      <p:grpSpPr>
        <a:xfrm>
          <a:off x="0" y="0"/>
          <a:ext cx="0" cy="0"/>
          <a:chOff x="0" y="0"/>
          <a:chExt cx="0" cy="0"/>
        </a:xfrm>
      </p:grpSpPr>
      <p:sp>
        <p:nvSpPr>
          <p:cNvPr id="5" name="Platshållare för rubrik 1"/>
          <p:cNvSpPr>
            <a:spLocks noGrp="1"/>
          </p:cNvSpPr>
          <p:nvPr>
            <p:ph type="title" hasCustomPrompt="1"/>
          </p:nvPr>
        </p:nvSpPr>
        <p:spPr>
          <a:xfrm>
            <a:off x="332852" y="205977"/>
            <a:ext cx="8484238" cy="482046"/>
          </a:xfrm>
          <a:prstGeom prst="rect">
            <a:avLst/>
          </a:prstGeom>
        </p:spPr>
        <p:txBody>
          <a:bodyPr vert="horz" lIns="88331" tIns="44209" rIns="88331" bIns="44209" rtlCol="0" anchor="t" anchorCtr="0">
            <a:normAutofit/>
          </a:bodyPr>
          <a:lstStyle>
            <a:lvl1pPr>
              <a:defRPr sz="2550"/>
            </a:lvl1pPr>
          </a:lstStyle>
          <a:p>
            <a:r>
              <a:rPr lang="sv-SE" dirty="0" smtClean="0"/>
              <a:t>Rubrik och utfallande bild</a:t>
            </a:r>
            <a:endParaRPr lang="sv-SE" dirty="0"/>
          </a:p>
        </p:txBody>
      </p:sp>
      <p:sp>
        <p:nvSpPr>
          <p:cNvPr id="6" name="Platshållare för bild 2"/>
          <p:cNvSpPr>
            <a:spLocks noGrp="1"/>
          </p:cNvSpPr>
          <p:nvPr>
            <p:ph type="pic" sz="quarter" idx="10"/>
          </p:nvPr>
        </p:nvSpPr>
        <p:spPr>
          <a:xfrm>
            <a:off x="0" y="724745"/>
            <a:ext cx="9145116" cy="4418757"/>
          </a:xfrm>
          <a:prstGeom prst="rect">
            <a:avLst/>
          </a:prstGeom>
          <a:solidFill>
            <a:schemeClr val="bg1"/>
          </a:solidFill>
          <a:ln>
            <a:noFill/>
          </a:ln>
        </p:spPr>
        <p:txBody>
          <a:bodyPr lIns="420820" tIns="420820" rIns="420820" bIns="420820" anchor="b" anchorCtr="0"/>
          <a:lstStyle>
            <a:lvl1pPr>
              <a:defRPr sz="1875" b="0" i="0" baseline="0">
                <a:solidFill>
                  <a:schemeClr val="tx2"/>
                </a:solidFill>
                <a:latin typeface="Gill Sans MT"/>
              </a:defRPr>
            </a:lvl1pPr>
          </a:lstStyle>
          <a:p>
            <a:r>
              <a:rPr lang="sv-SE" smtClean="0"/>
              <a:t>Klicka på ikonen för att lägga till en bild</a:t>
            </a:r>
            <a:endParaRPr lang="sv-SE" dirty="0"/>
          </a:p>
        </p:txBody>
      </p:sp>
    </p:spTree>
    <p:extLst>
      <p:ext uri="{BB962C8B-B14F-4D97-AF65-F5344CB8AC3E}">
        <p14:creationId xmlns:p14="http://schemas.microsoft.com/office/powerpoint/2010/main" val="103773889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Rubrik 3-radig">
    <p:spTree>
      <p:nvGrpSpPr>
        <p:cNvPr id="1" name=""/>
        <p:cNvGrpSpPr/>
        <p:nvPr/>
      </p:nvGrpSpPr>
      <p:grpSpPr>
        <a:xfrm>
          <a:off x="0" y="0"/>
          <a:ext cx="0" cy="0"/>
          <a:chOff x="0" y="0"/>
          <a:chExt cx="0" cy="0"/>
        </a:xfrm>
      </p:grpSpPr>
      <p:sp>
        <p:nvSpPr>
          <p:cNvPr id="5" name="Platshållare för rubrik 1"/>
          <p:cNvSpPr>
            <a:spLocks noGrp="1"/>
          </p:cNvSpPr>
          <p:nvPr>
            <p:ph type="title" hasCustomPrompt="1"/>
          </p:nvPr>
        </p:nvSpPr>
        <p:spPr>
          <a:xfrm>
            <a:off x="332850" y="303945"/>
            <a:ext cx="8484238" cy="2127753"/>
          </a:xfrm>
          <a:prstGeom prst="rect">
            <a:avLst/>
          </a:prstGeom>
        </p:spPr>
        <p:txBody>
          <a:bodyPr vert="horz" lIns="80327" tIns="40163" rIns="80327" bIns="40163" rtlCol="0" anchor="t" anchorCtr="0">
            <a:normAutofit/>
          </a:bodyPr>
          <a:lstStyle>
            <a:lvl1pPr>
              <a:defRPr sz="5400"/>
            </a:lvl1pPr>
          </a:lstStyle>
          <a:p>
            <a:r>
              <a:rPr lang="sv-SE" dirty="0" smtClean="0"/>
              <a:t>En rubrik </a:t>
            </a:r>
            <a:br>
              <a:rPr lang="sv-SE" dirty="0" smtClean="0"/>
            </a:br>
            <a:r>
              <a:rPr lang="sv-SE" dirty="0" smtClean="0"/>
              <a:t>som kan var </a:t>
            </a:r>
            <a:br>
              <a:rPr lang="sv-SE" dirty="0" smtClean="0"/>
            </a:br>
            <a:r>
              <a:rPr lang="sv-SE" dirty="0" smtClean="0"/>
              <a:t>tre rader</a:t>
            </a:r>
            <a:endParaRPr lang="sv-SE" dirty="0"/>
          </a:p>
        </p:txBody>
      </p:sp>
      <p:sp>
        <p:nvSpPr>
          <p:cNvPr id="6" name="Platshållare för text 2"/>
          <p:cNvSpPr>
            <a:spLocks noGrp="1"/>
          </p:cNvSpPr>
          <p:nvPr>
            <p:ph idx="1" hasCustomPrompt="1"/>
          </p:nvPr>
        </p:nvSpPr>
        <p:spPr>
          <a:xfrm>
            <a:off x="332850" y="2431697"/>
            <a:ext cx="8484238" cy="2267429"/>
          </a:xfrm>
          <a:prstGeom prst="rect">
            <a:avLst/>
          </a:prstGeom>
        </p:spPr>
        <p:txBody>
          <a:bodyPr vert="horz" lIns="80327" tIns="40163" rIns="80327" bIns="40163" rtlCol="0">
            <a:noAutofit/>
          </a:bodyPr>
          <a:lstStyle>
            <a:lvl1pPr marL="0" indent="0">
              <a:buNone/>
              <a:defRPr sz="2800" b="1">
                <a:solidFill>
                  <a:schemeClr val="bg1"/>
                </a:solidFill>
                <a:latin typeface="Gill Sans" panose="02000303000000000000" pitchFamily="50" charset="0"/>
              </a:defRPr>
            </a:lvl1pPr>
            <a:lvl2pPr marL="457200" indent="0">
              <a:buNone/>
              <a:defRPr>
                <a:solidFill>
                  <a:schemeClr val="bg1"/>
                </a:solidFill>
                <a:latin typeface="Gill Sans" panose="02000303000000000000" pitchFamily="50"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sv-SE" dirty="0" smtClean="0"/>
              <a:t>UNDERRUBRIK</a:t>
            </a:r>
          </a:p>
          <a:p>
            <a:pPr lvl="1"/>
            <a:r>
              <a:rPr lang="sv-SE" dirty="0" smtClean="0"/>
              <a:t>Brödtext får du genom att göra ett indrag</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294694628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ack för mig">
    <p:spTree>
      <p:nvGrpSpPr>
        <p:cNvPr id="1" name=""/>
        <p:cNvGrpSpPr/>
        <p:nvPr/>
      </p:nvGrpSpPr>
      <p:grpSpPr>
        <a:xfrm>
          <a:off x="0" y="0"/>
          <a:ext cx="0" cy="0"/>
          <a:chOff x="0" y="0"/>
          <a:chExt cx="0" cy="0"/>
        </a:xfrm>
      </p:grpSpPr>
      <p:sp>
        <p:nvSpPr>
          <p:cNvPr id="5" name="Platshållare för rubrik 1"/>
          <p:cNvSpPr>
            <a:spLocks noGrp="1"/>
          </p:cNvSpPr>
          <p:nvPr>
            <p:ph type="title" hasCustomPrompt="1"/>
          </p:nvPr>
        </p:nvSpPr>
        <p:spPr>
          <a:xfrm>
            <a:off x="332850" y="297414"/>
            <a:ext cx="8484238" cy="788243"/>
          </a:xfrm>
          <a:prstGeom prst="rect">
            <a:avLst/>
          </a:prstGeom>
        </p:spPr>
        <p:txBody>
          <a:bodyPr vert="horz" lIns="80327" tIns="40163" rIns="80327" bIns="40163" rtlCol="0" anchor="t" anchorCtr="0">
            <a:normAutofit/>
          </a:bodyPr>
          <a:lstStyle>
            <a:lvl1pPr>
              <a:defRPr sz="5400" baseline="0"/>
            </a:lvl1pPr>
          </a:lstStyle>
          <a:p>
            <a:r>
              <a:rPr lang="sv-SE" dirty="0" smtClean="0"/>
              <a:t>Tack för mig!</a:t>
            </a:r>
            <a:endParaRPr lang="sv-SE" dirty="0"/>
          </a:p>
        </p:txBody>
      </p:sp>
      <p:sp>
        <p:nvSpPr>
          <p:cNvPr id="12" name="Platshållare för bild 2"/>
          <p:cNvSpPr>
            <a:spLocks noGrp="1"/>
          </p:cNvSpPr>
          <p:nvPr>
            <p:ph type="pic" sz="quarter" idx="10"/>
          </p:nvPr>
        </p:nvSpPr>
        <p:spPr>
          <a:xfrm>
            <a:off x="916298" y="1449978"/>
            <a:ext cx="1888321" cy="2320450"/>
          </a:xfrm>
          <a:prstGeom prst="rect">
            <a:avLst/>
          </a:prstGeom>
        </p:spPr>
        <p:txBody>
          <a:bodyPr lIns="159436" tIns="159436" rIns="159436" bIns="956615" anchor="ctr" anchorCtr="0"/>
          <a:lstStyle>
            <a:lvl1pPr>
              <a:defRPr sz="2300" b="0" i="0" baseline="0">
                <a:latin typeface="Gill Sans MT"/>
              </a:defRPr>
            </a:lvl1pPr>
          </a:lstStyle>
          <a:p>
            <a:r>
              <a:rPr lang="sv-SE" smtClean="0"/>
              <a:t>Klicka på ikonen för att lägga till en bild</a:t>
            </a:r>
            <a:endParaRPr lang="sv-SE" dirty="0"/>
          </a:p>
        </p:txBody>
      </p:sp>
    </p:spTree>
    <p:extLst>
      <p:ext uri="{BB962C8B-B14F-4D97-AF65-F5344CB8AC3E}">
        <p14:creationId xmlns:p14="http://schemas.microsoft.com/office/powerpoint/2010/main" val="3104000115"/>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Full bild med overlay">
    <p:spTree>
      <p:nvGrpSpPr>
        <p:cNvPr id="1" name=""/>
        <p:cNvGrpSpPr/>
        <p:nvPr/>
      </p:nvGrpSpPr>
      <p:grpSpPr>
        <a:xfrm>
          <a:off x="0" y="0"/>
          <a:ext cx="0" cy="0"/>
          <a:chOff x="0" y="0"/>
          <a:chExt cx="0" cy="0"/>
        </a:xfrm>
      </p:grpSpPr>
      <p:sp>
        <p:nvSpPr>
          <p:cNvPr id="6" name="Platshållare för bild 5"/>
          <p:cNvSpPr>
            <a:spLocks noGrp="1"/>
          </p:cNvSpPr>
          <p:nvPr>
            <p:ph type="pic" sz="quarter" idx="10"/>
          </p:nvPr>
        </p:nvSpPr>
        <p:spPr>
          <a:xfrm>
            <a:off x="165600" y="162000"/>
            <a:ext cx="8812800" cy="4824000"/>
          </a:xfrm>
          <a:prstGeom prst="rect">
            <a:avLst/>
          </a:prstGeom>
        </p:spPr>
        <p:txBody>
          <a:bodyPr anchor="b"/>
          <a:lstStyle>
            <a:lvl1pPr algn="ctr">
              <a:defRPr baseline="0"/>
            </a:lvl1pPr>
          </a:lstStyle>
          <a:p>
            <a:r>
              <a:rPr lang="sv-SE" smtClean="0"/>
              <a:t>Klicka på ikonen för att lägga till en bild</a:t>
            </a:r>
            <a:endParaRPr lang="sv-SE" dirty="0"/>
          </a:p>
        </p:txBody>
      </p:sp>
      <p:sp>
        <p:nvSpPr>
          <p:cNvPr id="8" name="Platshållare för text 7"/>
          <p:cNvSpPr>
            <a:spLocks noGrp="1"/>
          </p:cNvSpPr>
          <p:nvPr>
            <p:ph type="body" sz="quarter" idx="11" hasCustomPrompt="1"/>
          </p:nvPr>
        </p:nvSpPr>
        <p:spPr>
          <a:xfrm>
            <a:off x="171000" y="613612"/>
            <a:ext cx="8802000" cy="1636294"/>
          </a:xfrm>
          <a:prstGeom prst="rect">
            <a:avLst/>
          </a:prstGeom>
        </p:spPr>
        <p:txBody>
          <a:bodyPr anchor="ctr"/>
          <a:lstStyle>
            <a:lvl1pPr algn="ctr">
              <a:defRPr sz="3600" baseline="0">
                <a:solidFill>
                  <a:schemeClr val="bg1"/>
                </a:solidFill>
              </a:defRPr>
            </a:lvl1pPr>
          </a:lstStyle>
          <a:p>
            <a:pPr lvl="0"/>
            <a:r>
              <a:rPr lang="sv-SE" dirty="0" smtClean="0"/>
              <a:t>Lägg först in bild &amp; centrera efter det denna textbox vertikalt</a:t>
            </a:r>
          </a:p>
        </p:txBody>
      </p:sp>
    </p:spTree>
    <p:extLst>
      <p:ext uri="{BB962C8B-B14F-4D97-AF65-F5344CB8AC3E}">
        <p14:creationId xmlns:p14="http://schemas.microsoft.com/office/powerpoint/2010/main" val="1946014842"/>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Rubrik 3-radig bara">
    <p:spTree>
      <p:nvGrpSpPr>
        <p:cNvPr id="1" name=""/>
        <p:cNvGrpSpPr/>
        <p:nvPr/>
      </p:nvGrpSpPr>
      <p:grpSpPr>
        <a:xfrm>
          <a:off x="0" y="0"/>
          <a:ext cx="0" cy="0"/>
          <a:chOff x="0" y="0"/>
          <a:chExt cx="0" cy="0"/>
        </a:xfrm>
      </p:grpSpPr>
      <p:sp>
        <p:nvSpPr>
          <p:cNvPr id="5" name="Platshållare för rubrik 1"/>
          <p:cNvSpPr>
            <a:spLocks noGrp="1"/>
          </p:cNvSpPr>
          <p:nvPr>
            <p:ph type="title" hasCustomPrompt="1"/>
          </p:nvPr>
        </p:nvSpPr>
        <p:spPr>
          <a:xfrm>
            <a:off x="332850" y="317006"/>
            <a:ext cx="8484238" cy="2225720"/>
          </a:xfrm>
          <a:prstGeom prst="rect">
            <a:avLst/>
          </a:prstGeom>
        </p:spPr>
        <p:txBody>
          <a:bodyPr vert="horz" lIns="80327" tIns="40163" rIns="80327" bIns="40163" rtlCol="0" anchor="t" anchorCtr="0">
            <a:normAutofit/>
          </a:bodyPr>
          <a:lstStyle>
            <a:lvl1pPr>
              <a:defRPr sz="4400" baseline="0"/>
            </a:lvl1pPr>
          </a:lstStyle>
          <a:p>
            <a:r>
              <a:rPr lang="sv-SE" dirty="0" smtClean="0"/>
              <a:t>ENDAST RUBRIK</a:t>
            </a:r>
            <a:br>
              <a:rPr lang="sv-SE" dirty="0" smtClean="0"/>
            </a:br>
            <a:r>
              <a:rPr lang="sv-SE" dirty="0" smtClean="0"/>
              <a:t>PÅ TVÅ-TRE RADER</a:t>
            </a:r>
            <a:endParaRPr lang="sv-SE" dirty="0"/>
          </a:p>
        </p:txBody>
      </p:sp>
    </p:spTree>
    <p:extLst>
      <p:ext uri="{BB962C8B-B14F-4D97-AF65-F5344CB8AC3E}">
        <p14:creationId xmlns:p14="http://schemas.microsoft.com/office/powerpoint/2010/main" val="99902121"/>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Rubrik max 2-rader">
    <p:spTree>
      <p:nvGrpSpPr>
        <p:cNvPr id="1" name=""/>
        <p:cNvGrpSpPr/>
        <p:nvPr/>
      </p:nvGrpSpPr>
      <p:grpSpPr>
        <a:xfrm>
          <a:off x="0" y="0"/>
          <a:ext cx="0" cy="0"/>
          <a:chOff x="0" y="0"/>
          <a:chExt cx="0" cy="0"/>
        </a:xfrm>
      </p:grpSpPr>
      <p:sp>
        <p:nvSpPr>
          <p:cNvPr id="5" name="Platshållare för rubrik 1"/>
          <p:cNvSpPr>
            <a:spLocks noGrp="1"/>
          </p:cNvSpPr>
          <p:nvPr>
            <p:ph type="title" hasCustomPrompt="1"/>
          </p:nvPr>
        </p:nvSpPr>
        <p:spPr>
          <a:xfrm>
            <a:off x="332850" y="297414"/>
            <a:ext cx="8484238" cy="1492701"/>
          </a:xfrm>
          <a:prstGeom prst="rect">
            <a:avLst/>
          </a:prstGeom>
        </p:spPr>
        <p:txBody>
          <a:bodyPr vert="horz" lIns="80327" tIns="40163" rIns="80327" bIns="40163" rtlCol="0" anchor="t" anchorCtr="0">
            <a:normAutofit/>
          </a:bodyPr>
          <a:lstStyle>
            <a:lvl1pPr>
              <a:defRPr sz="5400"/>
            </a:lvl1pPr>
          </a:lstStyle>
          <a:p>
            <a:r>
              <a:rPr lang="sv-SE" dirty="0" smtClean="0"/>
              <a:t>RUBRIK SOM KAN VAR TVÅ RADER</a:t>
            </a:r>
            <a:endParaRPr lang="sv-SE" dirty="0"/>
          </a:p>
        </p:txBody>
      </p:sp>
      <p:sp>
        <p:nvSpPr>
          <p:cNvPr id="6" name="Platshållare för text 2"/>
          <p:cNvSpPr>
            <a:spLocks noGrp="1"/>
          </p:cNvSpPr>
          <p:nvPr>
            <p:ph idx="1" hasCustomPrompt="1"/>
          </p:nvPr>
        </p:nvSpPr>
        <p:spPr>
          <a:xfrm>
            <a:off x="332850" y="1790115"/>
            <a:ext cx="8484238" cy="2909011"/>
          </a:xfrm>
          <a:prstGeom prst="rect">
            <a:avLst/>
          </a:prstGeom>
        </p:spPr>
        <p:txBody>
          <a:bodyPr vert="horz" lIns="80327" tIns="40163" rIns="80327" bIns="40163" rtlCol="0">
            <a:noAutofit/>
          </a:bodyPr>
          <a:lstStyle>
            <a:lvl1pPr marL="0" indent="0">
              <a:buNone/>
              <a:defRPr sz="2800" b="1">
                <a:solidFill>
                  <a:schemeClr val="bg1"/>
                </a:solidFill>
                <a:latin typeface="+mn-lt"/>
              </a:defRPr>
            </a:lvl1pPr>
            <a:lvl2pPr marL="457200" indent="0">
              <a:buNone/>
              <a:defRPr>
                <a:solidFill>
                  <a:schemeClr val="bg1"/>
                </a:solidFill>
                <a:latin typeface="+mn-lt"/>
              </a:defRPr>
            </a:lvl2pPr>
            <a:lvl3pPr marL="914400" indent="0">
              <a:buNone/>
              <a:defRPr>
                <a:solidFill>
                  <a:schemeClr val="bg1"/>
                </a:solidFill>
                <a:latin typeface="+mn-lt"/>
              </a:defRPr>
            </a:lvl3pPr>
            <a:lvl4pPr marL="1371600" indent="0">
              <a:buNone/>
              <a:defRPr>
                <a:solidFill>
                  <a:schemeClr val="bg1"/>
                </a:solidFill>
                <a:latin typeface="+mn-lt"/>
              </a:defRPr>
            </a:lvl4pPr>
            <a:lvl5pPr marL="1828800" indent="0">
              <a:buNone/>
              <a:defRPr>
                <a:solidFill>
                  <a:schemeClr val="bg1"/>
                </a:solidFill>
                <a:latin typeface="+mn-lt"/>
              </a:defRPr>
            </a:lvl5pPr>
          </a:lstStyle>
          <a:p>
            <a:pPr lvl="0"/>
            <a:r>
              <a:rPr lang="sv-SE" dirty="0" smtClean="0"/>
              <a:t>UNDERRUBRIK</a:t>
            </a:r>
          </a:p>
          <a:p>
            <a:pPr lvl="1"/>
            <a:r>
              <a:rPr lang="sv-SE" dirty="0" smtClean="0"/>
              <a:t>Brödtext får du genom att göra ett indrag</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3855441694"/>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Rubrik + text + bild">
    <p:spTree>
      <p:nvGrpSpPr>
        <p:cNvPr id="1" name=""/>
        <p:cNvGrpSpPr/>
        <p:nvPr/>
      </p:nvGrpSpPr>
      <p:grpSpPr>
        <a:xfrm>
          <a:off x="0" y="0"/>
          <a:ext cx="0" cy="0"/>
          <a:chOff x="0" y="0"/>
          <a:chExt cx="0" cy="0"/>
        </a:xfrm>
      </p:grpSpPr>
      <p:sp>
        <p:nvSpPr>
          <p:cNvPr id="4" name="Platshållare för text 2"/>
          <p:cNvSpPr>
            <a:spLocks noGrp="1"/>
          </p:cNvSpPr>
          <p:nvPr>
            <p:ph idx="1" hasCustomPrompt="1"/>
          </p:nvPr>
        </p:nvSpPr>
        <p:spPr>
          <a:xfrm>
            <a:off x="266674" y="1754535"/>
            <a:ext cx="4240270" cy="3186834"/>
          </a:xfrm>
          <a:prstGeom prst="rect">
            <a:avLst/>
          </a:prstGeom>
        </p:spPr>
        <p:txBody>
          <a:bodyPr vert="horz" lIns="80327" tIns="40163" rIns="80327" bIns="40163" rtlCol="0">
            <a:noAutofit/>
          </a:bodyPr>
          <a:lstStyle>
            <a:lvl1pPr>
              <a:defRPr/>
            </a:lvl1pPr>
            <a:lvl2pPr>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dirty="0" smtClean="0"/>
              <a:t>Underrubrik</a:t>
            </a:r>
          </a:p>
          <a:p>
            <a:pPr lvl="1"/>
            <a:r>
              <a:rPr lang="sv-SE" dirty="0" smtClean="0"/>
              <a:t>Brödtext</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rubrik 1"/>
          <p:cNvSpPr>
            <a:spLocks noGrp="1"/>
          </p:cNvSpPr>
          <p:nvPr>
            <p:ph type="title" hasCustomPrompt="1"/>
          </p:nvPr>
        </p:nvSpPr>
        <p:spPr>
          <a:xfrm>
            <a:off x="266674" y="261835"/>
            <a:ext cx="4240270" cy="1492701"/>
          </a:xfrm>
          <a:prstGeom prst="rect">
            <a:avLst/>
          </a:prstGeom>
        </p:spPr>
        <p:txBody>
          <a:bodyPr vert="horz" lIns="80327" tIns="40163" rIns="80327" bIns="40163" rtlCol="0" anchor="t" anchorCtr="0">
            <a:normAutofit/>
          </a:bodyPr>
          <a:lstStyle>
            <a:lvl1pPr>
              <a:defRPr sz="5400"/>
            </a:lvl1pPr>
          </a:lstStyle>
          <a:p>
            <a:r>
              <a:rPr lang="sv-SE" dirty="0" smtClean="0"/>
              <a:t>Bild till höger</a:t>
            </a:r>
            <a:endParaRPr lang="sv-SE" dirty="0"/>
          </a:p>
        </p:txBody>
      </p:sp>
      <p:sp>
        <p:nvSpPr>
          <p:cNvPr id="6" name="Platshållare för bild 2"/>
          <p:cNvSpPr>
            <a:spLocks noGrp="1"/>
          </p:cNvSpPr>
          <p:nvPr>
            <p:ph type="pic" sz="quarter" idx="10"/>
          </p:nvPr>
        </p:nvSpPr>
        <p:spPr>
          <a:xfrm>
            <a:off x="4573120" y="169818"/>
            <a:ext cx="4394533" cy="4807132"/>
          </a:xfrm>
          <a:prstGeom prst="rect">
            <a:avLst/>
          </a:prstGeom>
        </p:spPr>
        <p:txBody>
          <a:bodyPr lIns="159436" tIns="159436" rIns="159436" bIns="956615" anchor="b" anchorCtr="0"/>
          <a:lstStyle>
            <a:lvl1pPr>
              <a:defRPr sz="2300" b="0" i="0" baseline="0">
                <a:latin typeface="Gill Sans MT"/>
              </a:defRPr>
            </a:lvl1pPr>
          </a:lstStyle>
          <a:p>
            <a:r>
              <a:rPr lang="sv-SE" smtClean="0"/>
              <a:t>Klicka på ikonen för att lägga till en bild</a:t>
            </a:r>
            <a:endParaRPr lang="sv-SE" dirty="0"/>
          </a:p>
        </p:txBody>
      </p:sp>
    </p:spTree>
    <p:extLst>
      <p:ext uri="{BB962C8B-B14F-4D97-AF65-F5344CB8AC3E}">
        <p14:creationId xmlns:p14="http://schemas.microsoft.com/office/powerpoint/2010/main" val="287462031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3-radig bara">
    <p:spTree>
      <p:nvGrpSpPr>
        <p:cNvPr id="1" name=""/>
        <p:cNvGrpSpPr/>
        <p:nvPr/>
      </p:nvGrpSpPr>
      <p:grpSpPr>
        <a:xfrm>
          <a:off x="0" y="0"/>
          <a:ext cx="0" cy="0"/>
          <a:chOff x="0" y="0"/>
          <a:chExt cx="0" cy="0"/>
        </a:xfrm>
      </p:grpSpPr>
      <p:sp>
        <p:nvSpPr>
          <p:cNvPr id="5" name="Platshållare för rubrik 1"/>
          <p:cNvSpPr>
            <a:spLocks noGrp="1"/>
          </p:cNvSpPr>
          <p:nvPr>
            <p:ph type="title" hasCustomPrompt="1"/>
          </p:nvPr>
        </p:nvSpPr>
        <p:spPr>
          <a:xfrm>
            <a:off x="332850" y="317006"/>
            <a:ext cx="8484238" cy="2225720"/>
          </a:xfrm>
          <a:prstGeom prst="rect">
            <a:avLst/>
          </a:prstGeom>
        </p:spPr>
        <p:txBody>
          <a:bodyPr vert="horz" lIns="80327" tIns="40163" rIns="80327" bIns="40163" rtlCol="0" anchor="t" anchorCtr="0">
            <a:normAutofit/>
          </a:bodyPr>
          <a:lstStyle>
            <a:lvl1pPr>
              <a:defRPr sz="5400" baseline="0">
                <a:solidFill>
                  <a:schemeClr val="tx1"/>
                </a:solidFill>
              </a:defRPr>
            </a:lvl1pPr>
          </a:lstStyle>
          <a:p>
            <a:r>
              <a:rPr lang="sv-SE" dirty="0" smtClean="0"/>
              <a:t>Endast rubrik</a:t>
            </a:r>
            <a:br>
              <a:rPr lang="sv-SE" dirty="0" smtClean="0"/>
            </a:br>
            <a:r>
              <a:rPr lang="sv-SE" dirty="0" smtClean="0"/>
              <a:t>på två-tre rader</a:t>
            </a:r>
            <a:endParaRPr lang="sv-SE" dirty="0"/>
          </a:p>
        </p:txBody>
      </p:sp>
    </p:spTree>
    <p:extLst>
      <p:ext uri="{BB962C8B-B14F-4D97-AF65-F5344CB8AC3E}">
        <p14:creationId xmlns:p14="http://schemas.microsoft.com/office/powerpoint/2010/main" val="99902121"/>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29157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ack för mig">
    <p:spTree>
      <p:nvGrpSpPr>
        <p:cNvPr id="1" name=""/>
        <p:cNvGrpSpPr/>
        <p:nvPr/>
      </p:nvGrpSpPr>
      <p:grpSpPr>
        <a:xfrm>
          <a:off x="0" y="0"/>
          <a:ext cx="0" cy="0"/>
          <a:chOff x="0" y="0"/>
          <a:chExt cx="0" cy="0"/>
        </a:xfrm>
      </p:grpSpPr>
      <p:sp>
        <p:nvSpPr>
          <p:cNvPr id="5" name="Platshållare för rubrik 1"/>
          <p:cNvSpPr>
            <a:spLocks noGrp="1"/>
          </p:cNvSpPr>
          <p:nvPr>
            <p:ph type="title" hasCustomPrompt="1"/>
          </p:nvPr>
        </p:nvSpPr>
        <p:spPr>
          <a:xfrm>
            <a:off x="332850" y="297414"/>
            <a:ext cx="8484238" cy="788243"/>
          </a:xfrm>
          <a:prstGeom prst="rect">
            <a:avLst/>
          </a:prstGeom>
        </p:spPr>
        <p:txBody>
          <a:bodyPr vert="horz" lIns="80327" tIns="40163" rIns="80327" bIns="40163" rtlCol="0" anchor="t" anchorCtr="0">
            <a:normAutofit/>
          </a:bodyPr>
          <a:lstStyle>
            <a:lvl1pPr>
              <a:defRPr sz="5400" baseline="0"/>
            </a:lvl1pPr>
          </a:lstStyle>
          <a:p>
            <a:r>
              <a:rPr lang="sv-SE" dirty="0" smtClean="0"/>
              <a:t>Tack för mig!</a:t>
            </a:r>
            <a:endParaRPr lang="sv-SE" dirty="0"/>
          </a:p>
        </p:txBody>
      </p:sp>
      <p:sp>
        <p:nvSpPr>
          <p:cNvPr id="12" name="Platshållare för bild 2"/>
          <p:cNvSpPr>
            <a:spLocks noGrp="1"/>
          </p:cNvSpPr>
          <p:nvPr>
            <p:ph type="pic" sz="quarter" idx="10"/>
          </p:nvPr>
        </p:nvSpPr>
        <p:spPr>
          <a:xfrm>
            <a:off x="1066692" y="1582153"/>
            <a:ext cx="1888321" cy="2320450"/>
          </a:xfrm>
          <a:prstGeom prst="roundRect">
            <a:avLst>
              <a:gd name="adj" fmla="val 3606"/>
            </a:avLst>
          </a:prstGeom>
          <a:effectLst>
            <a:outerShdw blurRad="50800" dist="38100" dir="2700000" algn="tl" rotWithShape="0">
              <a:prstClr val="black">
                <a:alpha val="40000"/>
              </a:prstClr>
            </a:outerShdw>
          </a:effectLst>
        </p:spPr>
        <p:txBody>
          <a:bodyPr lIns="159436" tIns="159436" rIns="159436" bIns="956615" anchor="ctr" anchorCtr="0"/>
          <a:lstStyle>
            <a:lvl1pPr algn="ctr">
              <a:defRPr sz="2300" b="0" i="0" baseline="0">
                <a:latin typeface="Gill Sans MT"/>
              </a:defRPr>
            </a:lvl1pPr>
          </a:lstStyle>
          <a:p>
            <a:r>
              <a:rPr lang="sv-SE" smtClean="0"/>
              <a:t>Klicka på ikonen för att lägga till en bild</a:t>
            </a:r>
            <a:endParaRPr lang="sv-SE" dirty="0"/>
          </a:p>
        </p:txBody>
      </p:sp>
      <p:sp>
        <p:nvSpPr>
          <p:cNvPr id="6" name="Platshållare för text 5"/>
          <p:cNvSpPr>
            <a:spLocks noGrp="1"/>
          </p:cNvSpPr>
          <p:nvPr>
            <p:ph type="body" sz="quarter" idx="11" hasCustomPrompt="1"/>
          </p:nvPr>
        </p:nvSpPr>
        <p:spPr>
          <a:xfrm>
            <a:off x="3278188" y="1677988"/>
            <a:ext cx="5538900" cy="2124075"/>
          </a:xfrm>
          <a:prstGeom prst="rect">
            <a:avLst/>
          </a:prstGeom>
        </p:spPr>
        <p:txBody>
          <a:bodyPr/>
          <a:lstStyle>
            <a:lvl1pPr>
              <a:defRPr/>
            </a:lvl1pPr>
            <a:lvl2pPr>
              <a:defRPr sz="2400" b="0"/>
            </a:lvl2pPr>
          </a:lstStyle>
          <a:p>
            <a:pPr lvl="1"/>
            <a:r>
              <a:rPr lang="sv-SE" dirty="0" smtClean="0"/>
              <a:t>Namn</a:t>
            </a:r>
          </a:p>
          <a:p>
            <a:pPr lvl="1"/>
            <a:endParaRPr lang="sv-SE" dirty="0" smtClean="0"/>
          </a:p>
          <a:p>
            <a:pPr lvl="1"/>
            <a:r>
              <a:rPr lang="sv-SE" dirty="0" err="1" smtClean="0"/>
              <a:t>Epost@handelskammaren.net</a:t>
            </a:r>
            <a:endParaRPr lang="sv-SE" dirty="0" smtClean="0"/>
          </a:p>
          <a:p>
            <a:pPr lvl="1"/>
            <a:r>
              <a:rPr lang="sv-SE" dirty="0" err="1" smtClean="0"/>
              <a:t>Twitter</a:t>
            </a:r>
            <a:r>
              <a:rPr lang="sv-SE" dirty="0" smtClean="0"/>
              <a:t> @</a:t>
            </a:r>
          </a:p>
        </p:txBody>
      </p:sp>
    </p:spTree>
    <p:extLst>
      <p:ext uri="{BB962C8B-B14F-4D97-AF65-F5344CB8AC3E}">
        <p14:creationId xmlns:p14="http://schemas.microsoft.com/office/powerpoint/2010/main" val="3581262435"/>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bild med overlay">
    <p:spTree>
      <p:nvGrpSpPr>
        <p:cNvPr id="1" name=""/>
        <p:cNvGrpSpPr/>
        <p:nvPr/>
      </p:nvGrpSpPr>
      <p:grpSpPr>
        <a:xfrm>
          <a:off x="0" y="0"/>
          <a:ext cx="0" cy="0"/>
          <a:chOff x="0" y="0"/>
          <a:chExt cx="0" cy="0"/>
        </a:xfrm>
      </p:grpSpPr>
      <p:sp>
        <p:nvSpPr>
          <p:cNvPr id="6" name="Platshållare för bild 5"/>
          <p:cNvSpPr>
            <a:spLocks noGrp="1"/>
          </p:cNvSpPr>
          <p:nvPr>
            <p:ph type="pic" sz="quarter" idx="10"/>
          </p:nvPr>
        </p:nvSpPr>
        <p:spPr>
          <a:xfrm>
            <a:off x="165600" y="162000"/>
            <a:ext cx="8812800" cy="4824000"/>
          </a:xfrm>
          <a:prstGeom prst="rect">
            <a:avLst/>
          </a:prstGeom>
        </p:spPr>
        <p:txBody>
          <a:bodyPr anchor="b"/>
          <a:lstStyle>
            <a:lvl1pPr algn="ctr">
              <a:defRPr baseline="0">
                <a:solidFill>
                  <a:schemeClr val="tx1"/>
                </a:solidFill>
              </a:defRPr>
            </a:lvl1pPr>
          </a:lstStyle>
          <a:p>
            <a:r>
              <a:rPr lang="sv-SE" smtClean="0"/>
              <a:t>Klicka på ikonen för att lägga till en bild</a:t>
            </a:r>
            <a:endParaRPr lang="sv-SE" dirty="0"/>
          </a:p>
        </p:txBody>
      </p:sp>
      <p:sp>
        <p:nvSpPr>
          <p:cNvPr id="4" name="Platshållare för text 7"/>
          <p:cNvSpPr>
            <a:spLocks noGrp="1"/>
          </p:cNvSpPr>
          <p:nvPr>
            <p:ph type="body" sz="quarter" idx="11" hasCustomPrompt="1"/>
          </p:nvPr>
        </p:nvSpPr>
        <p:spPr>
          <a:xfrm>
            <a:off x="171000" y="613612"/>
            <a:ext cx="8802000" cy="1636294"/>
          </a:xfrm>
          <a:prstGeom prst="rect">
            <a:avLst/>
          </a:prstGeom>
        </p:spPr>
        <p:txBody>
          <a:bodyPr anchor="ctr"/>
          <a:lstStyle>
            <a:lvl1pPr algn="ctr">
              <a:defRPr sz="3600" baseline="0">
                <a:solidFill>
                  <a:schemeClr val="tx1"/>
                </a:solidFill>
              </a:defRPr>
            </a:lvl1pPr>
          </a:lstStyle>
          <a:p>
            <a:pPr lvl="0"/>
            <a:r>
              <a:rPr lang="sv-SE" dirty="0" smtClean="0"/>
              <a:t>Lägg först in bild &amp; centrera efter det denna textbox vertikalt</a:t>
            </a:r>
          </a:p>
        </p:txBody>
      </p:sp>
    </p:spTree>
    <p:extLst>
      <p:ext uri="{BB962C8B-B14F-4D97-AF65-F5344CB8AC3E}">
        <p14:creationId xmlns:p14="http://schemas.microsoft.com/office/powerpoint/2010/main" val="1946014842"/>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 3-radig bara">
    <p:spTree>
      <p:nvGrpSpPr>
        <p:cNvPr id="1" name=""/>
        <p:cNvGrpSpPr/>
        <p:nvPr/>
      </p:nvGrpSpPr>
      <p:grpSpPr>
        <a:xfrm>
          <a:off x="0" y="0"/>
          <a:ext cx="0" cy="0"/>
          <a:chOff x="0" y="0"/>
          <a:chExt cx="0" cy="0"/>
        </a:xfrm>
      </p:grpSpPr>
      <p:sp>
        <p:nvSpPr>
          <p:cNvPr id="5" name="Platshållare för rubrik 1"/>
          <p:cNvSpPr>
            <a:spLocks noGrp="1"/>
          </p:cNvSpPr>
          <p:nvPr>
            <p:ph type="title" hasCustomPrompt="1"/>
          </p:nvPr>
        </p:nvSpPr>
        <p:spPr>
          <a:xfrm>
            <a:off x="332850" y="317006"/>
            <a:ext cx="8484238" cy="2225720"/>
          </a:xfrm>
          <a:prstGeom prst="rect">
            <a:avLst/>
          </a:prstGeom>
        </p:spPr>
        <p:txBody>
          <a:bodyPr vert="horz" lIns="80327" tIns="40163" rIns="80327" bIns="40163" rtlCol="0" anchor="t" anchorCtr="0">
            <a:normAutofit/>
          </a:bodyPr>
          <a:lstStyle>
            <a:lvl1pPr>
              <a:defRPr sz="5400" baseline="0">
                <a:solidFill>
                  <a:schemeClr val="tx1"/>
                </a:solidFill>
              </a:defRPr>
            </a:lvl1pPr>
          </a:lstStyle>
          <a:p>
            <a:r>
              <a:rPr lang="sv-SE" dirty="0" smtClean="0"/>
              <a:t>Endast rubrik</a:t>
            </a:r>
            <a:br>
              <a:rPr lang="sv-SE" dirty="0" smtClean="0"/>
            </a:br>
            <a:r>
              <a:rPr lang="sv-SE" dirty="0" smtClean="0"/>
              <a:t>på två-tre rader</a:t>
            </a:r>
            <a:endParaRPr lang="sv-SE" dirty="0"/>
          </a:p>
        </p:txBody>
      </p:sp>
    </p:spTree>
    <p:extLst>
      <p:ext uri="{BB962C8B-B14F-4D97-AF65-F5344CB8AC3E}">
        <p14:creationId xmlns:p14="http://schemas.microsoft.com/office/powerpoint/2010/main" val="9990212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ubrik max 2-rader">
    <p:spTree>
      <p:nvGrpSpPr>
        <p:cNvPr id="1" name=""/>
        <p:cNvGrpSpPr/>
        <p:nvPr/>
      </p:nvGrpSpPr>
      <p:grpSpPr>
        <a:xfrm>
          <a:off x="0" y="0"/>
          <a:ext cx="0" cy="0"/>
          <a:chOff x="0" y="0"/>
          <a:chExt cx="0" cy="0"/>
        </a:xfrm>
      </p:grpSpPr>
      <p:sp>
        <p:nvSpPr>
          <p:cNvPr id="5" name="Platshållare för rubrik 1"/>
          <p:cNvSpPr>
            <a:spLocks noGrp="1"/>
          </p:cNvSpPr>
          <p:nvPr>
            <p:ph type="title" hasCustomPrompt="1"/>
          </p:nvPr>
        </p:nvSpPr>
        <p:spPr>
          <a:xfrm>
            <a:off x="332850" y="297414"/>
            <a:ext cx="8484238" cy="1492701"/>
          </a:xfrm>
          <a:prstGeom prst="rect">
            <a:avLst/>
          </a:prstGeom>
        </p:spPr>
        <p:txBody>
          <a:bodyPr vert="horz" lIns="80327" tIns="40163" rIns="80327" bIns="40163" rtlCol="0" anchor="t" anchorCtr="0">
            <a:normAutofit/>
          </a:bodyPr>
          <a:lstStyle>
            <a:lvl1pPr>
              <a:defRPr sz="5400">
                <a:solidFill>
                  <a:schemeClr val="tx1"/>
                </a:solidFill>
              </a:defRPr>
            </a:lvl1pPr>
          </a:lstStyle>
          <a:p>
            <a:r>
              <a:rPr lang="sv-SE" dirty="0" smtClean="0"/>
              <a:t>Rubrik som kan var två rader</a:t>
            </a:r>
            <a:endParaRPr lang="sv-SE" dirty="0"/>
          </a:p>
        </p:txBody>
      </p:sp>
      <p:sp>
        <p:nvSpPr>
          <p:cNvPr id="6" name="Platshållare för text 2"/>
          <p:cNvSpPr>
            <a:spLocks noGrp="1"/>
          </p:cNvSpPr>
          <p:nvPr>
            <p:ph idx="1" hasCustomPrompt="1"/>
          </p:nvPr>
        </p:nvSpPr>
        <p:spPr>
          <a:xfrm>
            <a:off x="332850" y="1790115"/>
            <a:ext cx="8484238" cy="2909011"/>
          </a:xfrm>
          <a:prstGeom prst="rect">
            <a:avLst/>
          </a:prstGeom>
        </p:spPr>
        <p:txBody>
          <a:bodyPr vert="horz" lIns="80327" tIns="40163" rIns="80327" bIns="40163" rtlCol="0">
            <a:noAutofit/>
          </a:bodyPr>
          <a:lstStyle>
            <a:lvl1pPr marL="0" indent="0">
              <a:buNone/>
              <a:defRPr sz="2800" b="1">
                <a:solidFill>
                  <a:schemeClr val="tx1"/>
                </a:solidFill>
                <a:latin typeface="+mn-lt"/>
              </a:defRPr>
            </a:lvl1pPr>
            <a:lvl2pPr marL="457200" indent="0">
              <a:buNone/>
              <a:defRPr>
                <a:solidFill>
                  <a:schemeClr val="tx1"/>
                </a:solidFill>
                <a:latin typeface="+mn-lt"/>
              </a:defRPr>
            </a:lvl2pPr>
            <a:lvl3pPr marL="914400" indent="0">
              <a:buNone/>
              <a:defRPr>
                <a:solidFill>
                  <a:schemeClr val="tx1"/>
                </a:solidFill>
                <a:latin typeface="+mn-lt"/>
              </a:defRPr>
            </a:lvl3pPr>
            <a:lvl4pPr marL="1371600" indent="0">
              <a:buNone/>
              <a:defRPr>
                <a:solidFill>
                  <a:schemeClr val="tx1"/>
                </a:solidFill>
                <a:latin typeface="+mn-lt"/>
              </a:defRPr>
            </a:lvl4pPr>
            <a:lvl5pPr marL="1828800" indent="0">
              <a:buNone/>
              <a:defRPr>
                <a:solidFill>
                  <a:schemeClr val="tx1"/>
                </a:solidFill>
                <a:latin typeface="+mn-lt"/>
              </a:defRPr>
            </a:lvl5pPr>
          </a:lstStyle>
          <a:p>
            <a:pPr lvl="0"/>
            <a:r>
              <a:rPr lang="sv-SE" dirty="0" smtClean="0"/>
              <a:t>UNDERRUBRIK</a:t>
            </a:r>
          </a:p>
          <a:p>
            <a:pPr lvl="1"/>
            <a:r>
              <a:rPr lang="sv-SE" dirty="0" smtClean="0"/>
              <a:t>Brödtext får du genom att göra ett indrag</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3855441694"/>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 + text + bild">
    <p:spTree>
      <p:nvGrpSpPr>
        <p:cNvPr id="1" name=""/>
        <p:cNvGrpSpPr/>
        <p:nvPr/>
      </p:nvGrpSpPr>
      <p:grpSpPr>
        <a:xfrm>
          <a:off x="0" y="0"/>
          <a:ext cx="0" cy="0"/>
          <a:chOff x="0" y="0"/>
          <a:chExt cx="0" cy="0"/>
        </a:xfrm>
      </p:grpSpPr>
      <p:sp>
        <p:nvSpPr>
          <p:cNvPr id="4" name="Platshållare för text 2"/>
          <p:cNvSpPr>
            <a:spLocks noGrp="1"/>
          </p:cNvSpPr>
          <p:nvPr>
            <p:ph idx="1" hasCustomPrompt="1"/>
          </p:nvPr>
        </p:nvSpPr>
        <p:spPr>
          <a:xfrm>
            <a:off x="266674" y="1754535"/>
            <a:ext cx="4240270" cy="3186834"/>
          </a:xfrm>
          <a:prstGeom prst="rect">
            <a:avLst/>
          </a:prstGeom>
        </p:spPr>
        <p:txBody>
          <a:bodyPr vert="horz" lIns="80327" tIns="40163" rIns="80327" bIns="40163" rtlCol="0">
            <a:noAutofit/>
          </a:bodyPr>
          <a:lstStyle>
            <a:lvl1pPr>
              <a:defRPr>
                <a:solidFill>
                  <a:schemeClr val="tx1"/>
                </a:solidFill>
              </a:defRPr>
            </a:lvl1pPr>
            <a:lvl2pPr>
              <a:defRPr>
                <a:solidFill>
                  <a:schemeClr val="tx1"/>
                </a:solidFill>
              </a:defRPr>
            </a:lvl2pPr>
            <a:lvl3pPr>
              <a:buClr>
                <a:schemeClr val="bg1"/>
              </a:buClr>
              <a:defRPr>
                <a:solidFill>
                  <a:schemeClr val="tx1"/>
                </a:solidFill>
              </a:defRPr>
            </a:lvl3pPr>
            <a:lvl4pPr>
              <a:buClr>
                <a:schemeClr val="bg1"/>
              </a:buClr>
              <a:defRPr>
                <a:solidFill>
                  <a:schemeClr val="tx1"/>
                </a:solidFill>
              </a:defRPr>
            </a:lvl4pPr>
            <a:lvl5pPr>
              <a:buClr>
                <a:schemeClr val="bg1"/>
              </a:buClr>
              <a:defRPr>
                <a:solidFill>
                  <a:schemeClr val="tx1"/>
                </a:solidFill>
              </a:defRPr>
            </a:lvl5pPr>
          </a:lstStyle>
          <a:p>
            <a:pPr lvl="0"/>
            <a:r>
              <a:rPr lang="sv-SE" dirty="0" smtClean="0"/>
              <a:t>Underrubrik</a:t>
            </a:r>
          </a:p>
          <a:p>
            <a:pPr lvl="1"/>
            <a:r>
              <a:rPr lang="sv-SE" dirty="0" smtClean="0"/>
              <a:t>Brödtext</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rubrik 1"/>
          <p:cNvSpPr>
            <a:spLocks noGrp="1"/>
          </p:cNvSpPr>
          <p:nvPr>
            <p:ph type="title" hasCustomPrompt="1"/>
          </p:nvPr>
        </p:nvSpPr>
        <p:spPr>
          <a:xfrm>
            <a:off x="266674" y="261835"/>
            <a:ext cx="4240270" cy="1492701"/>
          </a:xfrm>
          <a:prstGeom prst="rect">
            <a:avLst/>
          </a:prstGeom>
        </p:spPr>
        <p:txBody>
          <a:bodyPr vert="horz" lIns="80327" tIns="40163" rIns="80327" bIns="40163" rtlCol="0" anchor="t" anchorCtr="0">
            <a:normAutofit/>
          </a:bodyPr>
          <a:lstStyle>
            <a:lvl1pPr>
              <a:defRPr sz="5400">
                <a:solidFill>
                  <a:schemeClr val="tx1"/>
                </a:solidFill>
              </a:defRPr>
            </a:lvl1pPr>
          </a:lstStyle>
          <a:p>
            <a:r>
              <a:rPr lang="sv-SE" dirty="0" smtClean="0"/>
              <a:t>Bild till höger</a:t>
            </a:r>
            <a:endParaRPr lang="sv-SE" dirty="0"/>
          </a:p>
        </p:txBody>
      </p:sp>
      <p:sp>
        <p:nvSpPr>
          <p:cNvPr id="6" name="Platshållare för bild 2"/>
          <p:cNvSpPr>
            <a:spLocks noGrp="1"/>
          </p:cNvSpPr>
          <p:nvPr>
            <p:ph type="pic" sz="quarter" idx="10"/>
          </p:nvPr>
        </p:nvSpPr>
        <p:spPr>
          <a:xfrm>
            <a:off x="4573120" y="169818"/>
            <a:ext cx="4394533" cy="4807132"/>
          </a:xfrm>
          <a:prstGeom prst="rect">
            <a:avLst/>
          </a:prstGeom>
        </p:spPr>
        <p:txBody>
          <a:bodyPr lIns="159436" tIns="159436" rIns="159436" bIns="956615" anchor="b" anchorCtr="0"/>
          <a:lstStyle>
            <a:lvl1pPr>
              <a:defRPr sz="2300" b="0" i="0" baseline="0">
                <a:solidFill>
                  <a:schemeClr val="tx1"/>
                </a:solidFill>
                <a:latin typeface="Gill Sans MT"/>
              </a:defRPr>
            </a:lvl1pPr>
          </a:lstStyle>
          <a:p>
            <a:r>
              <a:rPr lang="sv-SE" dirty="0" smtClean="0"/>
              <a:t>Klicka på ikonen för att lägga till en bild</a:t>
            </a:r>
            <a:endParaRPr lang="sv-SE" dirty="0"/>
          </a:p>
        </p:txBody>
      </p:sp>
    </p:spTree>
    <p:extLst>
      <p:ext uri="{BB962C8B-B14F-4D97-AF65-F5344CB8AC3E}">
        <p14:creationId xmlns:p14="http://schemas.microsoft.com/office/powerpoint/2010/main" val="2874620312"/>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291574"/>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ack för mig">
    <p:spTree>
      <p:nvGrpSpPr>
        <p:cNvPr id="1" name=""/>
        <p:cNvGrpSpPr/>
        <p:nvPr/>
      </p:nvGrpSpPr>
      <p:grpSpPr>
        <a:xfrm>
          <a:off x="0" y="0"/>
          <a:ext cx="0" cy="0"/>
          <a:chOff x="0" y="0"/>
          <a:chExt cx="0" cy="0"/>
        </a:xfrm>
      </p:grpSpPr>
      <p:sp>
        <p:nvSpPr>
          <p:cNvPr id="5" name="Platshållare för rubrik 1"/>
          <p:cNvSpPr>
            <a:spLocks noGrp="1"/>
          </p:cNvSpPr>
          <p:nvPr>
            <p:ph type="title" hasCustomPrompt="1"/>
          </p:nvPr>
        </p:nvSpPr>
        <p:spPr>
          <a:xfrm>
            <a:off x="332850" y="297414"/>
            <a:ext cx="8484238" cy="788243"/>
          </a:xfrm>
          <a:prstGeom prst="rect">
            <a:avLst/>
          </a:prstGeom>
        </p:spPr>
        <p:txBody>
          <a:bodyPr vert="horz" lIns="80327" tIns="40163" rIns="80327" bIns="40163" rtlCol="0" anchor="t" anchorCtr="0">
            <a:normAutofit/>
          </a:bodyPr>
          <a:lstStyle>
            <a:lvl1pPr>
              <a:defRPr sz="5400" baseline="0">
                <a:solidFill>
                  <a:schemeClr val="tx1"/>
                </a:solidFill>
              </a:defRPr>
            </a:lvl1pPr>
          </a:lstStyle>
          <a:p>
            <a:r>
              <a:rPr lang="sv-SE" dirty="0" smtClean="0"/>
              <a:t>Tack för mig!</a:t>
            </a:r>
            <a:endParaRPr lang="sv-SE" dirty="0"/>
          </a:p>
        </p:txBody>
      </p:sp>
      <p:sp>
        <p:nvSpPr>
          <p:cNvPr id="12" name="Platshållare för bild 2"/>
          <p:cNvSpPr>
            <a:spLocks noGrp="1"/>
          </p:cNvSpPr>
          <p:nvPr>
            <p:ph type="pic" sz="quarter" idx="10"/>
          </p:nvPr>
        </p:nvSpPr>
        <p:spPr>
          <a:xfrm>
            <a:off x="1066692" y="1582153"/>
            <a:ext cx="1888321" cy="2320450"/>
          </a:xfrm>
          <a:prstGeom prst="roundRect">
            <a:avLst>
              <a:gd name="adj" fmla="val 3606"/>
            </a:avLst>
          </a:prstGeom>
          <a:effectLst>
            <a:outerShdw blurRad="50800" dist="38100" dir="2700000" algn="tl" rotWithShape="0">
              <a:prstClr val="black">
                <a:alpha val="40000"/>
              </a:prstClr>
            </a:outerShdw>
          </a:effectLst>
        </p:spPr>
        <p:txBody>
          <a:bodyPr lIns="159436" tIns="159436" rIns="159436" bIns="956615" anchor="ctr" anchorCtr="0"/>
          <a:lstStyle>
            <a:lvl1pPr algn="ctr">
              <a:defRPr sz="2300" b="0" i="0" baseline="0">
                <a:solidFill>
                  <a:schemeClr val="tx1"/>
                </a:solidFill>
                <a:latin typeface="Gill Sans MT"/>
              </a:defRPr>
            </a:lvl1pPr>
          </a:lstStyle>
          <a:p>
            <a:r>
              <a:rPr lang="sv-SE" dirty="0" smtClean="0"/>
              <a:t>Klicka på ikonen för att lägga till en bild</a:t>
            </a:r>
            <a:endParaRPr lang="sv-SE" dirty="0"/>
          </a:p>
        </p:txBody>
      </p:sp>
      <p:sp>
        <p:nvSpPr>
          <p:cNvPr id="6" name="Platshållare för text 5"/>
          <p:cNvSpPr>
            <a:spLocks noGrp="1"/>
          </p:cNvSpPr>
          <p:nvPr>
            <p:ph type="body" sz="quarter" idx="11" hasCustomPrompt="1"/>
          </p:nvPr>
        </p:nvSpPr>
        <p:spPr>
          <a:xfrm>
            <a:off x="3278188" y="1677988"/>
            <a:ext cx="5538900" cy="2124075"/>
          </a:xfrm>
          <a:prstGeom prst="rect">
            <a:avLst/>
          </a:prstGeom>
        </p:spPr>
        <p:txBody>
          <a:bodyPr/>
          <a:lstStyle>
            <a:lvl1pPr>
              <a:defRPr/>
            </a:lvl1pPr>
            <a:lvl2pPr>
              <a:defRPr sz="2400" b="0">
                <a:solidFill>
                  <a:schemeClr val="tx1"/>
                </a:solidFill>
              </a:defRPr>
            </a:lvl2pPr>
          </a:lstStyle>
          <a:p>
            <a:pPr lvl="1"/>
            <a:r>
              <a:rPr lang="sv-SE" dirty="0" smtClean="0"/>
              <a:t>Namn</a:t>
            </a:r>
          </a:p>
          <a:p>
            <a:pPr lvl="1"/>
            <a:endParaRPr lang="sv-SE" dirty="0" smtClean="0"/>
          </a:p>
          <a:p>
            <a:pPr lvl="1"/>
            <a:r>
              <a:rPr lang="sv-SE" dirty="0" err="1" smtClean="0"/>
              <a:t>Epost@handelskammaren.net</a:t>
            </a:r>
            <a:endParaRPr lang="sv-SE" dirty="0" smtClean="0"/>
          </a:p>
          <a:p>
            <a:pPr lvl="1"/>
            <a:r>
              <a:rPr lang="sv-SE" dirty="0" err="1" smtClean="0"/>
              <a:t>Twitter</a:t>
            </a:r>
            <a:r>
              <a:rPr lang="sv-SE" dirty="0" smtClean="0"/>
              <a:t> @</a:t>
            </a:r>
          </a:p>
        </p:txBody>
      </p:sp>
    </p:spTree>
    <p:extLst>
      <p:ext uri="{BB962C8B-B14F-4D97-AF65-F5344CB8AC3E}">
        <p14:creationId xmlns:p14="http://schemas.microsoft.com/office/powerpoint/2010/main" val="3581262435"/>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bild med overlay">
    <p:spTree>
      <p:nvGrpSpPr>
        <p:cNvPr id="1" name=""/>
        <p:cNvGrpSpPr/>
        <p:nvPr/>
      </p:nvGrpSpPr>
      <p:grpSpPr>
        <a:xfrm>
          <a:off x="0" y="0"/>
          <a:ext cx="0" cy="0"/>
          <a:chOff x="0" y="0"/>
          <a:chExt cx="0" cy="0"/>
        </a:xfrm>
      </p:grpSpPr>
      <p:sp>
        <p:nvSpPr>
          <p:cNvPr id="6" name="Platshållare för bild 5"/>
          <p:cNvSpPr>
            <a:spLocks noGrp="1"/>
          </p:cNvSpPr>
          <p:nvPr>
            <p:ph type="pic" sz="quarter" idx="10"/>
          </p:nvPr>
        </p:nvSpPr>
        <p:spPr>
          <a:xfrm>
            <a:off x="165600" y="162000"/>
            <a:ext cx="8812800" cy="4824000"/>
          </a:xfrm>
          <a:prstGeom prst="rect">
            <a:avLst/>
          </a:prstGeom>
        </p:spPr>
        <p:txBody>
          <a:bodyPr anchor="b"/>
          <a:lstStyle>
            <a:lvl1pPr algn="ctr">
              <a:defRPr baseline="0">
                <a:solidFill>
                  <a:schemeClr val="bg1"/>
                </a:solidFill>
              </a:defRPr>
            </a:lvl1pPr>
          </a:lstStyle>
          <a:p>
            <a:r>
              <a:rPr lang="sv-SE" smtClean="0"/>
              <a:t>Klicka på ikonen för att lägga till en bild</a:t>
            </a:r>
            <a:endParaRPr lang="sv-SE" dirty="0"/>
          </a:p>
        </p:txBody>
      </p:sp>
      <p:sp>
        <p:nvSpPr>
          <p:cNvPr id="4" name="Platshållare för text 7"/>
          <p:cNvSpPr>
            <a:spLocks noGrp="1"/>
          </p:cNvSpPr>
          <p:nvPr>
            <p:ph type="body" sz="quarter" idx="11" hasCustomPrompt="1"/>
          </p:nvPr>
        </p:nvSpPr>
        <p:spPr>
          <a:xfrm>
            <a:off x="171000" y="613612"/>
            <a:ext cx="8802000" cy="1636294"/>
          </a:xfrm>
          <a:prstGeom prst="rect">
            <a:avLst/>
          </a:prstGeom>
        </p:spPr>
        <p:txBody>
          <a:bodyPr anchor="ctr"/>
          <a:lstStyle>
            <a:lvl1pPr algn="ctr">
              <a:defRPr sz="3600" baseline="0"/>
            </a:lvl1pPr>
          </a:lstStyle>
          <a:p>
            <a:pPr lvl="0"/>
            <a:r>
              <a:rPr lang="sv-SE" dirty="0" smtClean="0"/>
              <a:t>Lägg först in bild &amp; centrera efter det denna textbox vertikalt</a:t>
            </a:r>
          </a:p>
        </p:txBody>
      </p:sp>
    </p:spTree>
    <p:extLst>
      <p:ext uri="{BB962C8B-B14F-4D97-AF65-F5344CB8AC3E}">
        <p14:creationId xmlns:p14="http://schemas.microsoft.com/office/powerpoint/2010/main" val="1946014842"/>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3-radig bara">
    <p:spTree>
      <p:nvGrpSpPr>
        <p:cNvPr id="1" name=""/>
        <p:cNvGrpSpPr/>
        <p:nvPr/>
      </p:nvGrpSpPr>
      <p:grpSpPr>
        <a:xfrm>
          <a:off x="0" y="0"/>
          <a:ext cx="0" cy="0"/>
          <a:chOff x="0" y="0"/>
          <a:chExt cx="0" cy="0"/>
        </a:xfrm>
      </p:grpSpPr>
      <p:sp>
        <p:nvSpPr>
          <p:cNvPr id="5" name="Platshållare för rubrik 1"/>
          <p:cNvSpPr>
            <a:spLocks noGrp="1"/>
          </p:cNvSpPr>
          <p:nvPr>
            <p:ph type="title" hasCustomPrompt="1"/>
          </p:nvPr>
        </p:nvSpPr>
        <p:spPr>
          <a:xfrm>
            <a:off x="332850" y="317006"/>
            <a:ext cx="8484238" cy="2225720"/>
          </a:xfrm>
          <a:prstGeom prst="rect">
            <a:avLst/>
          </a:prstGeom>
        </p:spPr>
        <p:txBody>
          <a:bodyPr vert="horz" lIns="80327" tIns="40163" rIns="80327" bIns="40163" rtlCol="0" anchor="t" anchorCtr="0">
            <a:normAutofit/>
          </a:bodyPr>
          <a:lstStyle>
            <a:lvl1pPr>
              <a:defRPr sz="5400" baseline="0">
                <a:solidFill>
                  <a:schemeClr val="bg1"/>
                </a:solidFill>
              </a:defRPr>
            </a:lvl1pPr>
          </a:lstStyle>
          <a:p>
            <a:r>
              <a:rPr lang="sv-SE" dirty="0" smtClean="0"/>
              <a:t>Endast rubrik</a:t>
            </a:r>
            <a:br>
              <a:rPr lang="sv-SE" dirty="0" smtClean="0"/>
            </a:br>
            <a:r>
              <a:rPr lang="sv-SE" dirty="0" smtClean="0"/>
              <a:t>på två-tre rader</a:t>
            </a:r>
            <a:endParaRPr lang="sv-SE" dirty="0"/>
          </a:p>
        </p:txBody>
      </p:sp>
    </p:spTree>
    <p:extLst>
      <p:ext uri="{BB962C8B-B14F-4D97-AF65-F5344CB8AC3E}">
        <p14:creationId xmlns:p14="http://schemas.microsoft.com/office/powerpoint/2010/main" val="9990212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max 2-rader">
    <p:spTree>
      <p:nvGrpSpPr>
        <p:cNvPr id="1" name=""/>
        <p:cNvGrpSpPr/>
        <p:nvPr/>
      </p:nvGrpSpPr>
      <p:grpSpPr>
        <a:xfrm>
          <a:off x="0" y="0"/>
          <a:ext cx="0" cy="0"/>
          <a:chOff x="0" y="0"/>
          <a:chExt cx="0" cy="0"/>
        </a:xfrm>
      </p:grpSpPr>
      <p:sp>
        <p:nvSpPr>
          <p:cNvPr id="5" name="Platshållare för rubrik 1"/>
          <p:cNvSpPr>
            <a:spLocks noGrp="1"/>
          </p:cNvSpPr>
          <p:nvPr>
            <p:ph type="title" hasCustomPrompt="1"/>
          </p:nvPr>
        </p:nvSpPr>
        <p:spPr>
          <a:xfrm>
            <a:off x="332850" y="297414"/>
            <a:ext cx="8484238" cy="1492701"/>
          </a:xfrm>
          <a:prstGeom prst="rect">
            <a:avLst/>
          </a:prstGeom>
        </p:spPr>
        <p:txBody>
          <a:bodyPr vert="horz" lIns="80327" tIns="40163" rIns="80327" bIns="40163" rtlCol="0" anchor="t" anchorCtr="0">
            <a:normAutofit/>
          </a:bodyPr>
          <a:lstStyle>
            <a:lvl1pPr>
              <a:defRPr sz="5400">
                <a:solidFill>
                  <a:schemeClr val="tx1"/>
                </a:solidFill>
              </a:defRPr>
            </a:lvl1pPr>
          </a:lstStyle>
          <a:p>
            <a:r>
              <a:rPr lang="sv-SE" dirty="0" smtClean="0"/>
              <a:t>Rubrik som kan var två rader</a:t>
            </a:r>
            <a:endParaRPr lang="sv-SE" dirty="0"/>
          </a:p>
        </p:txBody>
      </p:sp>
      <p:sp>
        <p:nvSpPr>
          <p:cNvPr id="6" name="Platshållare för text 2"/>
          <p:cNvSpPr>
            <a:spLocks noGrp="1"/>
          </p:cNvSpPr>
          <p:nvPr>
            <p:ph idx="1" hasCustomPrompt="1"/>
          </p:nvPr>
        </p:nvSpPr>
        <p:spPr>
          <a:xfrm>
            <a:off x="332850" y="1790115"/>
            <a:ext cx="8484238" cy="2909011"/>
          </a:xfrm>
          <a:prstGeom prst="rect">
            <a:avLst/>
          </a:prstGeom>
        </p:spPr>
        <p:txBody>
          <a:bodyPr vert="horz" lIns="80327" tIns="40163" rIns="80327" bIns="40163" rtlCol="0">
            <a:noAutofit/>
          </a:bodyPr>
          <a:lstStyle>
            <a:lvl1pPr marL="0" indent="0">
              <a:buNone/>
              <a:defRPr sz="2800" b="1">
                <a:solidFill>
                  <a:schemeClr val="tx1"/>
                </a:solidFill>
                <a:latin typeface="+mn-lt"/>
              </a:defRPr>
            </a:lvl1pPr>
            <a:lvl2pPr marL="457200" indent="0">
              <a:buNone/>
              <a:defRPr>
                <a:solidFill>
                  <a:schemeClr val="tx1"/>
                </a:solidFill>
                <a:latin typeface="+mn-lt"/>
              </a:defRPr>
            </a:lvl2pPr>
            <a:lvl3pPr marL="914400" indent="0">
              <a:buNone/>
              <a:defRPr>
                <a:solidFill>
                  <a:schemeClr val="tx1"/>
                </a:solidFill>
                <a:latin typeface="+mn-lt"/>
              </a:defRPr>
            </a:lvl3pPr>
            <a:lvl4pPr marL="1371600" indent="0">
              <a:buNone/>
              <a:defRPr>
                <a:solidFill>
                  <a:schemeClr val="tx1"/>
                </a:solidFill>
                <a:latin typeface="+mn-lt"/>
              </a:defRPr>
            </a:lvl4pPr>
            <a:lvl5pPr marL="1828800" indent="0">
              <a:buNone/>
              <a:defRPr>
                <a:solidFill>
                  <a:schemeClr val="tx1"/>
                </a:solidFill>
                <a:latin typeface="+mn-lt"/>
              </a:defRPr>
            </a:lvl5pPr>
          </a:lstStyle>
          <a:p>
            <a:pPr lvl="0"/>
            <a:r>
              <a:rPr lang="sv-SE" dirty="0" smtClean="0"/>
              <a:t>UNDERRUBRIK</a:t>
            </a:r>
          </a:p>
          <a:p>
            <a:pPr lvl="1"/>
            <a:r>
              <a:rPr lang="sv-SE" dirty="0" smtClean="0"/>
              <a:t>Brödtext får du genom att göra ett indrag</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3855441694"/>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brik max 2-rader">
    <p:spTree>
      <p:nvGrpSpPr>
        <p:cNvPr id="1" name=""/>
        <p:cNvGrpSpPr/>
        <p:nvPr/>
      </p:nvGrpSpPr>
      <p:grpSpPr>
        <a:xfrm>
          <a:off x="0" y="0"/>
          <a:ext cx="0" cy="0"/>
          <a:chOff x="0" y="0"/>
          <a:chExt cx="0" cy="0"/>
        </a:xfrm>
      </p:grpSpPr>
      <p:sp>
        <p:nvSpPr>
          <p:cNvPr id="5" name="Platshållare för rubrik 1"/>
          <p:cNvSpPr>
            <a:spLocks noGrp="1"/>
          </p:cNvSpPr>
          <p:nvPr>
            <p:ph type="title" hasCustomPrompt="1"/>
          </p:nvPr>
        </p:nvSpPr>
        <p:spPr>
          <a:xfrm>
            <a:off x="332850" y="297414"/>
            <a:ext cx="8484238" cy="1492701"/>
          </a:xfrm>
          <a:prstGeom prst="rect">
            <a:avLst/>
          </a:prstGeom>
        </p:spPr>
        <p:txBody>
          <a:bodyPr vert="horz" lIns="80327" tIns="40163" rIns="80327" bIns="40163" rtlCol="0" anchor="t" anchorCtr="0">
            <a:normAutofit/>
          </a:bodyPr>
          <a:lstStyle>
            <a:lvl1pPr>
              <a:defRPr sz="5400">
                <a:solidFill>
                  <a:schemeClr val="bg1"/>
                </a:solidFill>
              </a:defRPr>
            </a:lvl1pPr>
          </a:lstStyle>
          <a:p>
            <a:r>
              <a:rPr lang="sv-SE" dirty="0" smtClean="0"/>
              <a:t>Rubrik som kan var två rader</a:t>
            </a:r>
            <a:endParaRPr lang="sv-SE" dirty="0"/>
          </a:p>
        </p:txBody>
      </p:sp>
      <p:sp>
        <p:nvSpPr>
          <p:cNvPr id="6" name="Platshållare för text 2"/>
          <p:cNvSpPr>
            <a:spLocks noGrp="1"/>
          </p:cNvSpPr>
          <p:nvPr>
            <p:ph idx="1" hasCustomPrompt="1"/>
          </p:nvPr>
        </p:nvSpPr>
        <p:spPr>
          <a:xfrm>
            <a:off x="332850" y="1790115"/>
            <a:ext cx="8484238" cy="2909011"/>
          </a:xfrm>
          <a:prstGeom prst="rect">
            <a:avLst/>
          </a:prstGeom>
        </p:spPr>
        <p:txBody>
          <a:bodyPr vert="horz" lIns="80327" tIns="40163" rIns="80327" bIns="40163" rtlCol="0">
            <a:noAutofit/>
          </a:bodyPr>
          <a:lstStyle>
            <a:lvl1pPr marL="0" indent="0">
              <a:buNone/>
              <a:defRPr sz="2800" b="1">
                <a:solidFill>
                  <a:schemeClr val="bg1"/>
                </a:solidFill>
                <a:latin typeface="+mn-lt"/>
              </a:defRPr>
            </a:lvl1pPr>
            <a:lvl2pPr marL="457200" indent="0">
              <a:buNone/>
              <a:defRPr>
                <a:solidFill>
                  <a:schemeClr val="bg1"/>
                </a:solidFill>
                <a:latin typeface="+mn-lt"/>
              </a:defRPr>
            </a:lvl2pPr>
            <a:lvl3pPr marL="914400" indent="0">
              <a:buNone/>
              <a:defRPr>
                <a:solidFill>
                  <a:schemeClr val="bg1"/>
                </a:solidFill>
                <a:latin typeface="+mn-lt"/>
              </a:defRPr>
            </a:lvl3pPr>
            <a:lvl4pPr marL="1371600" indent="0">
              <a:buNone/>
              <a:defRPr>
                <a:solidFill>
                  <a:schemeClr val="bg1"/>
                </a:solidFill>
                <a:latin typeface="+mn-lt"/>
              </a:defRPr>
            </a:lvl4pPr>
            <a:lvl5pPr marL="1828800" indent="0">
              <a:buNone/>
              <a:defRPr>
                <a:solidFill>
                  <a:schemeClr val="bg1"/>
                </a:solidFill>
                <a:latin typeface="+mn-lt"/>
              </a:defRPr>
            </a:lvl5pPr>
          </a:lstStyle>
          <a:p>
            <a:pPr lvl="0"/>
            <a:r>
              <a:rPr lang="sv-SE" dirty="0" smtClean="0"/>
              <a:t>UNDERRUBRIK</a:t>
            </a:r>
          </a:p>
          <a:p>
            <a:pPr lvl="1"/>
            <a:r>
              <a:rPr lang="sv-SE" dirty="0" smtClean="0"/>
              <a:t>Brödtext får du genom att göra ett indrag</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3855441694"/>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 text + bild">
    <p:spTree>
      <p:nvGrpSpPr>
        <p:cNvPr id="1" name=""/>
        <p:cNvGrpSpPr/>
        <p:nvPr/>
      </p:nvGrpSpPr>
      <p:grpSpPr>
        <a:xfrm>
          <a:off x="0" y="0"/>
          <a:ext cx="0" cy="0"/>
          <a:chOff x="0" y="0"/>
          <a:chExt cx="0" cy="0"/>
        </a:xfrm>
      </p:grpSpPr>
      <p:sp>
        <p:nvSpPr>
          <p:cNvPr id="4" name="Platshållare för text 2"/>
          <p:cNvSpPr>
            <a:spLocks noGrp="1"/>
          </p:cNvSpPr>
          <p:nvPr>
            <p:ph idx="1" hasCustomPrompt="1"/>
          </p:nvPr>
        </p:nvSpPr>
        <p:spPr>
          <a:xfrm>
            <a:off x="266674" y="1754535"/>
            <a:ext cx="4240270" cy="3186834"/>
          </a:xfrm>
          <a:prstGeom prst="rect">
            <a:avLst/>
          </a:prstGeom>
        </p:spPr>
        <p:txBody>
          <a:bodyPr vert="horz" lIns="80327" tIns="40163" rIns="80327" bIns="40163" rtlCol="0">
            <a:noAutofit/>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dirty="0" smtClean="0"/>
              <a:t>Underrubrik</a:t>
            </a:r>
          </a:p>
          <a:p>
            <a:pPr lvl="1"/>
            <a:r>
              <a:rPr lang="sv-SE" dirty="0" smtClean="0"/>
              <a:t>Brödtext</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rubrik 1"/>
          <p:cNvSpPr>
            <a:spLocks noGrp="1"/>
          </p:cNvSpPr>
          <p:nvPr>
            <p:ph type="title" hasCustomPrompt="1"/>
          </p:nvPr>
        </p:nvSpPr>
        <p:spPr>
          <a:xfrm>
            <a:off x="266674" y="261835"/>
            <a:ext cx="4240270" cy="1492701"/>
          </a:xfrm>
          <a:prstGeom prst="rect">
            <a:avLst/>
          </a:prstGeom>
        </p:spPr>
        <p:txBody>
          <a:bodyPr vert="horz" lIns="80327" tIns="40163" rIns="80327" bIns="40163" rtlCol="0" anchor="t" anchorCtr="0">
            <a:normAutofit/>
          </a:bodyPr>
          <a:lstStyle>
            <a:lvl1pPr>
              <a:defRPr sz="5400">
                <a:solidFill>
                  <a:schemeClr val="bg1"/>
                </a:solidFill>
              </a:defRPr>
            </a:lvl1pPr>
          </a:lstStyle>
          <a:p>
            <a:r>
              <a:rPr lang="sv-SE" dirty="0" smtClean="0"/>
              <a:t>Bild till höger</a:t>
            </a:r>
            <a:endParaRPr lang="sv-SE" dirty="0"/>
          </a:p>
        </p:txBody>
      </p:sp>
      <p:sp>
        <p:nvSpPr>
          <p:cNvPr id="6" name="Platshållare för bild 2"/>
          <p:cNvSpPr>
            <a:spLocks noGrp="1"/>
          </p:cNvSpPr>
          <p:nvPr>
            <p:ph type="pic" sz="quarter" idx="10"/>
          </p:nvPr>
        </p:nvSpPr>
        <p:spPr>
          <a:xfrm>
            <a:off x="4573120" y="169818"/>
            <a:ext cx="4394533" cy="4807132"/>
          </a:xfrm>
          <a:prstGeom prst="rect">
            <a:avLst/>
          </a:prstGeom>
        </p:spPr>
        <p:txBody>
          <a:bodyPr lIns="159436" tIns="159436" rIns="159436" bIns="956615" anchor="b" anchorCtr="0"/>
          <a:lstStyle>
            <a:lvl1pPr>
              <a:defRPr sz="2300" b="0" i="0" baseline="0">
                <a:solidFill>
                  <a:schemeClr val="bg1"/>
                </a:solidFill>
                <a:latin typeface="Gill Sans MT"/>
              </a:defRPr>
            </a:lvl1pPr>
          </a:lstStyle>
          <a:p>
            <a:r>
              <a:rPr lang="sv-SE" dirty="0" smtClean="0"/>
              <a:t>Klicka på ikonen för att lägga till en bild</a:t>
            </a:r>
            <a:endParaRPr lang="sv-SE" dirty="0"/>
          </a:p>
        </p:txBody>
      </p:sp>
    </p:spTree>
    <p:extLst>
      <p:ext uri="{BB962C8B-B14F-4D97-AF65-F5344CB8AC3E}">
        <p14:creationId xmlns:p14="http://schemas.microsoft.com/office/powerpoint/2010/main" val="2874620312"/>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291574"/>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ck för mig">
    <p:spTree>
      <p:nvGrpSpPr>
        <p:cNvPr id="1" name=""/>
        <p:cNvGrpSpPr/>
        <p:nvPr/>
      </p:nvGrpSpPr>
      <p:grpSpPr>
        <a:xfrm>
          <a:off x="0" y="0"/>
          <a:ext cx="0" cy="0"/>
          <a:chOff x="0" y="0"/>
          <a:chExt cx="0" cy="0"/>
        </a:xfrm>
      </p:grpSpPr>
      <p:sp>
        <p:nvSpPr>
          <p:cNvPr id="5" name="Platshållare för rubrik 1"/>
          <p:cNvSpPr>
            <a:spLocks noGrp="1"/>
          </p:cNvSpPr>
          <p:nvPr>
            <p:ph type="title" hasCustomPrompt="1"/>
          </p:nvPr>
        </p:nvSpPr>
        <p:spPr>
          <a:xfrm>
            <a:off x="332850" y="297414"/>
            <a:ext cx="8484238" cy="788243"/>
          </a:xfrm>
          <a:prstGeom prst="rect">
            <a:avLst/>
          </a:prstGeom>
        </p:spPr>
        <p:txBody>
          <a:bodyPr vert="horz" lIns="80327" tIns="40163" rIns="80327" bIns="40163" rtlCol="0" anchor="t" anchorCtr="0">
            <a:normAutofit/>
          </a:bodyPr>
          <a:lstStyle>
            <a:lvl1pPr>
              <a:defRPr sz="5400" baseline="0">
                <a:solidFill>
                  <a:schemeClr val="bg1"/>
                </a:solidFill>
              </a:defRPr>
            </a:lvl1pPr>
          </a:lstStyle>
          <a:p>
            <a:r>
              <a:rPr lang="sv-SE" dirty="0" smtClean="0"/>
              <a:t>Tack för mig!</a:t>
            </a:r>
            <a:endParaRPr lang="sv-SE" dirty="0"/>
          </a:p>
        </p:txBody>
      </p:sp>
      <p:sp>
        <p:nvSpPr>
          <p:cNvPr id="12" name="Platshållare för bild 2"/>
          <p:cNvSpPr>
            <a:spLocks noGrp="1"/>
          </p:cNvSpPr>
          <p:nvPr>
            <p:ph type="pic" sz="quarter" idx="10"/>
          </p:nvPr>
        </p:nvSpPr>
        <p:spPr>
          <a:xfrm>
            <a:off x="1066692" y="1582153"/>
            <a:ext cx="1888321" cy="2320450"/>
          </a:xfrm>
          <a:prstGeom prst="roundRect">
            <a:avLst>
              <a:gd name="adj" fmla="val 3606"/>
            </a:avLst>
          </a:prstGeom>
          <a:effectLst>
            <a:outerShdw blurRad="50800" dist="38100" dir="2700000" algn="tl" rotWithShape="0">
              <a:prstClr val="black">
                <a:alpha val="40000"/>
              </a:prstClr>
            </a:outerShdw>
          </a:effectLst>
        </p:spPr>
        <p:txBody>
          <a:bodyPr lIns="159436" tIns="159436" rIns="159436" bIns="956615" anchor="ctr" anchorCtr="0"/>
          <a:lstStyle>
            <a:lvl1pPr algn="ctr">
              <a:defRPr sz="2300" b="0" i="0" baseline="0">
                <a:solidFill>
                  <a:schemeClr val="bg1"/>
                </a:solidFill>
                <a:latin typeface="Gill Sans MT"/>
              </a:defRPr>
            </a:lvl1pPr>
          </a:lstStyle>
          <a:p>
            <a:r>
              <a:rPr lang="sv-SE" dirty="0" smtClean="0"/>
              <a:t>Klicka på ikonen för att lägga till en bild</a:t>
            </a:r>
            <a:endParaRPr lang="sv-SE" dirty="0"/>
          </a:p>
        </p:txBody>
      </p:sp>
      <p:sp>
        <p:nvSpPr>
          <p:cNvPr id="6" name="Platshållare för text 5"/>
          <p:cNvSpPr>
            <a:spLocks noGrp="1"/>
          </p:cNvSpPr>
          <p:nvPr>
            <p:ph type="body" sz="quarter" idx="11" hasCustomPrompt="1"/>
          </p:nvPr>
        </p:nvSpPr>
        <p:spPr>
          <a:xfrm>
            <a:off x="3278188" y="1677988"/>
            <a:ext cx="5538900" cy="2124075"/>
          </a:xfrm>
          <a:prstGeom prst="rect">
            <a:avLst/>
          </a:prstGeom>
        </p:spPr>
        <p:txBody>
          <a:bodyPr/>
          <a:lstStyle>
            <a:lvl1pPr>
              <a:defRPr/>
            </a:lvl1pPr>
            <a:lvl2pPr>
              <a:defRPr sz="2400" b="0">
                <a:solidFill>
                  <a:schemeClr val="bg1"/>
                </a:solidFill>
              </a:defRPr>
            </a:lvl2pPr>
          </a:lstStyle>
          <a:p>
            <a:pPr lvl="1"/>
            <a:r>
              <a:rPr lang="sv-SE" dirty="0" smtClean="0"/>
              <a:t>Namn</a:t>
            </a:r>
          </a:p>
          <a:p>
            <a:pPr lvl="1"/>
            <a:endParaRPr lang="sv-SE" dirty="0" smtClean="0"/>
          </a:p>
          <a:p>
            <a:pPr lvl="1"/>
            <a:r>
              <a:rPr lang="sv-SE" dirty="0" err="1" smtClean="0"/>
              <a:t>Epost@handelskammaren.net</a:t>
            </a:r>
            <a:endParaRPr lang="sv-SE" dirty="0" smtClean="0"/>
          </a:p>
          <a:p>
            <a:pPr lvl="1"/>
            <a:r>
              <a:rPr lang="sv-SE" dirty="0" err="1" smtClean="0"/>
              <a:t>Twitter</a:t>
            </a:r>
            <a:r>
              <a:rPr lang="sv-SE" dirty="0" smtClean="0"/>
              <a:t> @</a:t>
            </a:r>
          </a:p>
        </p:txBody>
      </p:sp>
    </p:spTree>
    <p:extLst>
      <p:ext uri="{BB962C8B-B14F-4D97-AF65-F5344CB8AC3E}">
        <p14:creationId xmlns:p14="http://schemas.microsoft.com/office/powerpoint/2010/main" val="3581262435"/>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 bild med overlay">
    <p:spTree>
      <p:nvGrpSpPr>
        <p:cNvPr id="1" name=""/>
        <p:cNvGrpSpPr/>
        <p:nvPr/>
      </p:nvGrpSpPr>
      <p:grpSpPr>
        <a:xfrm>
          <a:off x="0" y="0"/>
          <a:ext cx="0" cy="0"/>
          <a:chOff x="0" y="0"/>
          <a:chExt cx="0" cy="0"/>
        </a:xfrm>
      </p:grpSpPr>
      <p:sp>
        <p:nvSpPr>
          <p:cNvPr id="6" name="Platshållare för bild 5"/>
          <p:cNvSpPr>
            <a:spLocks noGrp="1"/>
          </p:cNvSpPr>
          <p:nvPr>
            <p:ph type="pic" sz="quarter" idx="10"/>
          </p:nvPr>
        </p:nvSpPr>
        <p:spPr>
          <a:xfrm>
            <a:off x="165600" y="162000"/>
            <a:ext cx="8812800" cy="4824000"/>
          </a:xfrm>
          <a:prstGeom prst="rect">
            <a:avLst/>
          </a:prstGeom>
        </p:spPr>
        <p:txBody>
          <a:bodyPr anchor="b"/>
          <a:lstStyle>
            <a:lvl1pPr algn="ctr">
              <a:defRPr baseline="0">
                <a:solidFill>
                  <a:schemeClr val="bg1"/>
                </a:solidFill>
              </a:defRPr>
            </a:lvl1pPr>
          </a:lstStyle>
          <a:p>
            <a:r>
              <a:rPr lang="sv-SE" smtClean="0"/>
              <a:t>Klicka på ikonen för att lägga till en bild</a:t>
            </a:r>
            <a:endParaRPr lang="sv-SE" dirty="0"/>
          </a:p>
        </p:txBody>
      </p:sp>
      <p:sp>
        <p:nvSpPr>
          <p:cNvPr id="4" name="Platshållare för text 7"/>
          <p:cNvSpPr>
            <a:spLocks noGrp="1"/>
          </p:cNvSpPr>
          <p:nvPr>
            <p:ph type="body" sz="quarter" idx="11" hasCustomPrompt="1"/>
          </p:nvPr>
        </p:nvSpPr>
        <p:spPr>
          <a:xfrm>
            <a:off x="171000" y="613612"/>
            <a:ext cx="8802000" cy="1636294"/>
          </a:xfrm>
          <a:prstGeom prst="rect">
            <a:avLst/>
          </a:prstGeom>
        </p:spPr>
        <p:txBody>
          <a:bodyPr anchor="ctr"/>
          <a:lstStyle>
            <a:lvl1pPr algn="ctr">
              <a:defRPr sz="3600" baseline="0"/>
            </a:lvl1pPr>
          </a:lstStyle>
          <a:p>
            <a:pPr lvl="0"/>
            <a:r>
              <a:rPr lang="sv-SE" dirty="0" smtClean="0"/>
              <a:t>Lägg först in bild &amp; centrera efter det denna textbox vertikalt</a:t>
            </a:r>
          </a:p>
        </p:txBody>
      </p:sp>
    </p:spTree>
    <p:extLst>
      <p:ext uri="{BB962C8B-B14F-4D97-AF65-F5344CB8AC3E}">
        <p14:creationId xmlns:p14="http://schemas.microsoft.com/office/powerpoint/2010/main" val="1946014842"/>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3-radig bara">
    <p:spTree>
      <p:nvGrpSpPr>
        <p:cNvPr id="1" name=""/>
        <p:cNvGrpSpPr/>
        <p:nvPr/>
      </p:nvGrpSpPr>
      <p:grpSpPr>
        <a:xfrm>
          <a:off x="0" y="0"/>
          <a:ext cx="0" cy="0"/>
          <a:chOff x="0" y="0"/>
          <a:chExt cx="0" cy="0"/>
        </a:xfrm>
      </p:grpSpPr>
      <p:sp>
        <p:nvSpPr>
          <p:cNvPr id="5" name="Platshållare för rubrik 1"/>
          <p:cNvSpPr>
            <a:spLocks noGrp="1"/>
          </p:cNvSpPr>
          <p:nvPr>
            <p:ph type="title" hasCustomPrompt="1"/>
          </p:nvPr>
        </p:nvSpPr>
        <p:spPr>
          <a:xfrm>
            <a:off x="332850" y="317006"/>
            <a:ext cx="8484238" cy="2225720"/>
          </a:xfrm>
          <a:prstGeom prst="rect">
            <a:avLst/>
          </a:prstGeom>
        </p:spPr>
        <p:txBody>
          <a:bodyPr vert="horz" lIns="80327" tIns="40163" rIns="80327" bIns="40163" rtlCol="0" anchor="t" anchorCtr="0">
            <a:normAutofit/>
          </a:bodyPr>
          <a:lstStyle>
            <a:lvl1pPr>
              <a:defRPr sz="5400" baseline="0">
                <a:solidFill>
                  <a:schemeClr val="bg1"/>
                </a:solidFill>
              </a:defRPr>
            </a:lvl1pPr>
          </a:lstStyle>
          <a:p>
            <a:r>
              <a:rPr lang="sv-SE" dirty="0" smtClean="0"/>
              <a:t>Endast rubrik</a:t>
            </a:r>
            <a:br>
              <a:rPr lang="sv-SE" dirty="0" smtClean="0"/>
            </a:br>
            <a:r>
              <a:rPr lang="sv-SE" dirty="0" smtClean="0"/>
              <a:t>på två-tre rader</a:t>
            </a:r>
            <a:endParaRPr lang="sv-SE" dirty="0"/>
          </a:p>
        </p:txBody>
      </p:sp>
    </p:spTree>
    <p:extLst>
      <p:ext uri="{BB962C8B-B14F-4D97-AF65-F5344CB8AC3E}">
        <p14:creationId xmlns:p14="http://schemas.microsoft.com/office/powerpoint/2010/main" val="99902121"/>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ubrik max 2-rader">
    <p:spTree>
      <p:nvGrpSpPr>
        <p:cNvPr id="1" name=""/>
        <p:cNvGrpSpPr/>
        <p:nvPr/>
      </p:nvGrpSpPr>
      <p:grpSpPr>
        <a:xfrm>
          <a:off x="0" y="0"/>
          <a:ext cx="0" cy="0"/>
          <a:chOff x="0" y="0"/>
          <a:chExt cx="0" cy="0"/>
        </a:xfrm>
      </p:grpSpPr>
      <p:sp>
        <p:nvSpPr>
          <p:cNvPr id="5" name="Platshållare för rubrik 1"/>
          <p:cNvSpPr>
            <a:spLocks noGrp="1"/>
          </p:cNvSpPr>
          <p:nvPr>
            <p:ph type="title" hasCustomPrompt="1"/>
          </p:nvPr>
        </p:nvSpPr>
        <p:spPr>
          <a:xfrm>
            <a:off x="332850" y="297414"/>
            <a:ext cx="8484238" cy="1492701"/>
          </a:xfrm>
          <a:prstGeom prst="rect">
            <a:avLst/>
          </a:prstGeom>
        </p:spPr>
        <p:txBody>
          <a:bodyPr vert="horz" lIns="80327" tIns="40163" rIns="80327" bIns="40163" rtlCol="0" anchor="t" anchorCtr="0">
            <a:normAutofit/>
          </a:bodyPr>
          <a:lstStyle>
            <a:lvl1pPr>
              <a:defRPr sz="5400">
                <a:solidFill>
                  <a:schemeClr val="bg1"/>
                </a:solidFill>
              </a:defRPr>
            </a:lvl1pPr>
          </a:lstStyle>
          <a:p>
            <a:r>
              <a:rPr lang="sv-SE" dirty="0" smtClean="0"/>
              <a:t>Rubrik som kan var två rader</a:t>
            </a:r>
            <a:endParaRPr lang="sv-SE" dirty="0"/>
          </a:p>
        </p:txBody>
      </p:sp>
      <p:sp>
        <p:nvSpPr>
          <p:cNvPr id="6" name="Platshållare för text 2"/>
          <p:cNvSpPr>
            <a:spLocks noGrp="1"/>
          </p:cNvSpPr>
          <p:nvPr>
            <p:ph idx="1" hasCustomPrompt="1"/>
          </p:nvPr>
        </p:nvSpPr>
        <p:spPr>
          <a:xfrm>
            <a:off x="332850" y="1790115"/>
            <a:ext cx="8484238" cy="2909011"/>
          </a:xfrm>
          <a:prstGeom prst="rect">
            <a:avLst/>
          </a:prstGeom>
        </p:spPr>
        <p:txBody>
          <a:bodyPr vert="horz" lIns="80327" tIns="40163" rIns="80327" bIns="40163" rtlCol="0">
            <a:noAutofit/>
          </a:bodyPr>
          <a:lstStyle>
            <a:lvl1pPr marL="0" indent="0">
              <a:buNone/>
              <a:defRPr sz="2800" b="1">
                <a:solidFill>
                  <a:schemeClr val="bg1"/>
                </a:solidFill>
                <a:latin typeface="+mn-lt"/>
              </a:defRPr>
            </a:lvl1pPr>
            <a:lvl2pPr marL="457200" indent="0">
              <a:buNone/>
              <a:defRPr>
                <a:solidFill>
                  <a:schemeClr val="bg1"/>
                </a:solidFill>
                <a:latin typeface="+mn-lt"/>
              </a:defRPr>
            </a:lvl2pPr>
            <a:lvl3pPr marL="914400" indent="0">
              <a:buNone/>
              <a:defRPr>
                <a:solidFill>
                  <a:schemeClr val="bg1"/>
                </a:solidFill>
                <a:latin typeface="+mn-lt"/>
              </a:defRPr>
            </a:lvl3pPr>
            <a:lvl4pPr marL="1371600" indent="0">
              <a:buNone/>
              <a:defRPr>
                <a:solidFill>
                  <a:schemeClr val="bg1"/>
                </a:solidFill>
                <a:latin typeface="+mn-lt"/>
              </a:defRPr>
            </a:lvl4pPr>
            <a:lvl5pPr marL="1828800" indent="0">
              <a:buNone/>
              <a:defRPr>
                <a:solidFill>
                  <a:schemeClr val="bg1"/>
                </a:solidFill>
                <a:latin typeface="+mn-lt"/>
              </a:defRPr>
            </a:lvl5pPr>
          </a:lstStyle>
          <a:p>
            <a:pPr lvl="0"/>
            <a:r>
              <a:rPr lang="sv-SE" dirty="0" smtClean="0"/>
              <a:t>UNDERRUBRIK</a:t>
            </a:r>
          </a:p>
          <a:p>
            <a:pPr lvl="1"/>
            <a:r>
              <a:rPr lang="sv-SE" dirty="0" smtClean="0"/>
              <a:t>Brödtext får du genom att göra ett indrag</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3855441694"/>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ubrik + text + bild">
    <p:spTree>
      <p:nvGrpSpPr>
        <p:cNvPr id="1" name=""/>
        <p:cNvGrpSpPr/>
        <p:nvPr/>
      </p:nvGrpSpPr>
      <p:grpSpPr>
        <a:xfrm>
          <a:off x="0" y="0"/>
          <a:ext cx="0" cy="0"/>
          <a:chOff x="0" y="0"/>
          <a:chExt cx="0" cy="0"/>
        </a:xfrm>
      </p:grpSpPr>
      <p:sp>
        <p:nvSpPr>
          <p:cNvPr id="4" name="Platshållare för text 2"/>
          <p:cNvSpPr>
            <a:spLocks noGrp="1"/>
          </p:cNvSpPr>
          <p:nvPr>
            <p:ph idx="1" hasCustomPrompt="1"/>
          </p:nvPr>
        </p:nvSpPr>
        <p:spPr>
          <a:xfrm>
            <a:off x="266674" y="1754535"/>
            <a:ext cx="4240270" cy="3186834"/>
          </a:xfrm>
          <a:prstGeom prst="rect">
            <a:avLst/>
          </a:prstGeom>
        </p:spPr>
        <p:txBody>
          <a:bodyPr vert="horz" lIns="80327" tIns="40163" rIns="80327" bIns="40163" rtlCol="0">
            <a:noAutofit/>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dirty="0" smtClean="0"/>
              <a:t>Underrubrik</a:t>
            </a:r>
          </a:p>
          <a:p>
            <a:pPr lvl="1"/>
            <a:r>
              <a:rPr lang="sv-SE" dirty="0" smtClean="0"/>
              <a:t>Brödtext</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rubrik 1"/>
          <p:cNvSpPr>
            <a:spLocks noGrp="1"/>
          </p:cNvSpPr>
          <p:nvPr>
            <p:ph type="title" hasCustomPrompt="1"/>
          </p:nvPr>
        </p:nvSpPr>
        <p:spPr>
          <a:xfrm>
            <a:off x="266674" y="261835"/>
            <a:ext cx="4240270" cy="1492701"/>
          </a:xfrm>
          <a:prstGeom prst="rect">
            <a:avLst/>
          </a:prstGeom>
        </p:spPr>
        <p:txBody>
          <a:bodyPr vert="horz" lIns="80327" tIns="40163" rIns="80327" bIns="40163" rtlCol="0" anchor="t" anchorCtr="0">
            <a:normAutofit/>
          </a:bodyPr>
          <a:lstStyle>
            <a:lvl1pPr>
              <a:defRPr sz="5400">
                <a:solidFill>
                  <a:schemeClr val="bg1"/>
                </a:solidFill>
              </a:defRPr>
            </a:lvl1pPr>
          </a:lstStyle>
          <a:p>
            <a:r>
              <a:rPr lang="sv-SE" dirty="0" smtClean="0"/>
              <a:t>Bild till höger</a:t>
            </a:r>
            <a:endParaRPr lang="sv-SE" dirty="0"/>
          </a:p>
        </p:txBody>
      </p:sp>
      <p:sp>
        <p:nvSpPr>
          <p:cNvPr id="6" name="Platshållare för bild 2"/>
          <p:cNvSpPr>
            <a:spLocks noGrp="1"/>
          </p:cNvSpPr>
          <p:nvPr>
            <p:ph type="pic" sz="quarter" idx="10"/>
          </p:nvPr>
        </p:nvSpPr>
        <p:spPr>
          <a:xfrm>
            <a:off x="4573120" y="169818"/>
            <a:ext cx="4394533" cy="4807132"/>
          </a:xfrm>
          <a:prstGeom prst="rect">
            <a:avLst/>
          </a:prstGeom>
        </p:spPr>
        <p:txBody>
          <a:bodyPr lIns="159436" tIns="159436" rIns="159436" bIns="956615" anchor="b" anchorCtr="0"/>
          <a:lstStyle>
            <a:lvl1pPr>
              <a:defRPr sz="2300" b="0" i="0" baseline="0">
                <a:solidFill>
                  <a:schemeClr val="bg1"/>
                </a:solidFill>
                <a:latin typeface="Gill Sans MT"/>
              </a:defRPr>
            </a:lvl1pPr>
          </a:lstStyle>
          <a:p>
            <a:r>
              <a:rPr lang="sv-SE" dirty="0" smtClean="0"/>
              <a:t>Klicka på ikonen för att lägga till en bild</a:t>
            </a:r>
            <a:endParaRPr lang="sv-SE" dirty="0"/>
          </a:p>
        </p:txBody>
      </p:sp>
    </p:spTree>
    <p:extLst>
      <p:ext uri="{BB962C8B-B14F-4D97-AF65-F5344CB8AC3E}">
        <p14:creationId xmlns:p14="http://schemas.microsoft.com/office/powerpoint/2010/main" val="2874620312"/>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29157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ck för mig">
    <p:spTree>
      <p:nvGrpSpPr>
        <p:cNvPr id="1" name=""/>
        <p:cNvGrpSpPr/>
        <p:nvPr/>
      </p:nvGrpSpPr>
      <p:grpSpPr>
        <a:xfrm>
          <a:off x="0" y="0"/>
          <a:ext cx="0" cy="0"/>
          <a:chOff x="0" y="0"/>
          <a:chExt cx="0" cy="0"/>
        </a:xfrm>
      </p:grpSpPr>
      <p:sp>
        <p:nvSpPr>
          <p:cNvPr id="5" name="Platshållare för rubrik 1"/>
          <p:cNvSpPr>
            <a:spLocks noGrp="1"/>
          </p:cNvSpPr>
          <p:nvPr>
            <p:ph type="title" hasCustomPrompt="1"/>
          </p:nvPr>
        </p:nvSpPr>
        <p:spPr>
          <a:xfrm>
            <a:off x="332850" y="297414"/>
            <a:ext cx="8484238" cy="788243"/>
          </a:xfrm>
          <a:prstGeom prst="rect">
            <a:avLst/>
          </a:prstGeom>
        </p:spPr>
        <p:txBody>
          <a:bodyPr vert="horz" lIns="80327" tIns="40163" rIns="80327" bIns="40163" rtlCol="0" anchor="t" anchorCtr="0">
            <a:normAutofit/>
          </a:bodyPr>
          <a:lstStyle>
            <a:lvl1pPr>
              <a:defRPr sz="5400" baseline="0">
                <a:solidFill>
                  <a:schemeClr val="bg1"/>
                </a:solidFill>
              </a:defRPr>
            </a:lvl1pPr>
          </a:lstStyle>
          <a:p>
            <a:r>
              <a:rPr lang="sv-SE" dirty="0" smtClean="0"/>
              <a:t>Tack för mig!</a:t>
            </a:r>
            <a:endParaRPr lang="sv-SE" dirty="0"/>
          </a:p>
        </p:txBody>
      </p:sp>
      <p:sp>
        <p:nvSpPr>
          <p:cNvPr id="12" name="Platshållare för bild 2"/>
          <p:cNvSpPr>
            <a:spLocks noGrp="1"/>
          </p:cNvSpPr>
          <p:nvPr>
            <p:ph type="pic" sz="quarter" idx="10"/>
          </p:nvPr>
        </p:nvSpPr>
        <p:spPr>
          <a:xfrm>
            <a:off x="1066692" y="1582153"/>
            <a:ext cx="1888321" cy="2320450"/>
          </a:xfrm>
          <a:prstGeom prst="roundRect">
            <a:avLst>
              <a:gd name="adj" fmla="val 3606"/>
            </a:avLst>
          </a:prstGeom>
          <a:effectLst>
            <a:outerShdw blurRad="50800" dist="38100" dir="2700000" algn="tl" rotWithShape="0">
              <a:prstClr val="black">
                <a:alpha val="40000"/>
              </a:prstClr>
            </a:outerShdw>
          </a:effectLst>
        </p:spPr>
        <p:txBody>
          <a:bodyPr lIns="159436" tIns="159436" rIns="159436" bIns="956615" anchor="ctr" anchorCtr="0"/>
          <a:lstStyle>
            <a:lvl1pPr algn="ctr">
              <a:defRPr sz="2300" b="0" i="0" baseline="0">
                <a:solidFill>
                  <a:schemeClr val="bg1"/>
                </a:solidFill>
                <a:latin typeface="Gill Sans MT"/>
              </a:defRPr>
            </a:lvl1pPr>
          </a:lstStyle>
          <a:p>
            <a:r>
              <a:rPr lang="sv-SE" dirty="0" smtClean="0"/>
              <a:t>Klicka på ikonen för att lägga till en bild</a:t>
            </a:r>
            <a:endParaRPr lang="sv-SE" dirty="0"/>
          </a:p>
        </p:txBody>
      </p:sp>
      <p:sp>
        <p:nvSpPr>
          <p:cNvPr id="6" name="Platshållare för text 5"/>
          <p:cNvSpPr>
            <a:spLocks noGrp="1"/>
          </p:cNvSpPr>
          <p:nvPr>
            <p:ph type="body" sz="quarter" idx="11" hasCustomPrompt="1"/>
          </p:nvPr>
        </p:nvSpPr>
        <p:spPr>
          <a:xfrm>
            <a:off x="3278188" y="1677988"/>
            <a:ext cx="5538900" cy="2124075"/>
          </a:xfrm>
          <a:prstGeom prst="rect">
            <a:avLst/>
          </a:prstGeom>
        </p:spPr>
        <p:txBody>
          <a:bodyPr/>
          <a:lstStyle>
            <a:lvl1pPr>
              <a:defRPr/>
            </a:lvl1pPr>
            <a:lvl2pPr>
              <a:defRPr sz="2400" b="0">
                <a:solidFill>
                  <a:schemeClr val="bg1"/>
                </a:solidFill>
              </a:defRPr>
            </a:lvl2pPr>
          </a:lstStyle>
          <a:p>
            <a:pPr lvl="1"/>
            <a:r>
              <a:rPr lang="sv-SE" dirty="0" smtClean="0"/>
              <a:t>Namn</a:t>
            </a:r>
          </a:p>
          <a:p>
            <a:pPr lvl="1"/>
            <a:endParaRPr lang="sv-SE" dirty="0" smtClean="0"/>
          </a:p>
          <a:p>
            <a:pPr lvl="1"/>
            <a:r>
              <a:rPr lang="sv-SE" dirty="0" err="1" smtClean="0"/>
              <a:t>Epost@handelskammaren.net</a:t>
            </a:r>
            <a:endParaRPr lang="sv-SE" dirty="0" smtClean="0"/>
          </a:p>
          <a:p>
            <a:pPr lvl="1"/>
            <a:r>
              <a:rPr lang="sv-SE" dirty="0" err="1" smtClean="0"/>
              <a:t>Twitter</a:t>
            </a:r>
            <a:r>
              <a:rPr lang="sv-SE" dirty="0" smtClean="0"/>
              <a:t> @</a:t>
            </a:r>
          </a:p>
        </p:txBody>
      </p:sp>
    </p:spTree>
    <p:extLst>
      <p:ext uri="{BB962C8B-B14F-4D97-AF65-F5344CB8AC3E}">
        <p14:creationId xmlns:p14="http://schemas.microsoft.com/office/powerpoint/2010/main" val="358126243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 text + bild">
    <p:spTree>
      <p:nvGrpSpPr>
        <p:cNvPr id="1" name=""/>
        <p:cNvGrpSpPr/>
        <p:nvPr/>
      </p:nvGrpSpPr>
      <p:grpSpPr>
        <a:xfrm>
          <a:off x="0" y="0"/>
          <a:ext cx="0" cy="0"/>
          <a:chOff x="0" y="0"/>
          <a:chExt cx="0" cy="0"/>
        </a:xfrm>
      </p:grpSpPr>
      <p:sp>
        <p:nvSpPr>
          <p:cNvPr id="4" name="Platshållare för text 2"/>
          <p:cNvSpPr>
            <a:spLocks noGrp="1"/>
          </p:cNvSpPr>
          <p:nvPr>
            <p:ph idx="1" hasCustomPrompt="1"/>
          </p:nvPr>
        </p:nvSpPr>
        <p:spPr>
          <a:xfrm>
            <a:off x="266674" y="1754535"/>
            <a:ext cx="4240270" cy="3186834"/>
          </a:xfrm>
          <a:prstGeom prst="rect">
            <a:avLst/>
          </a:prstGeom>
        </p:spPr>
        <p:txBody>
          <a:bodyPr vert="horz" lIns="80327" tIns="40163" rIns="80327" bIns="40163" rtlCol="0">
            <a:noAutofit/>
          </a:bodyPr>
          <a:lstStyle>
            <a:lvl1pPr>
              <a:defRPr>
                <a:solidFill>
                  <a:schemeClr val="tx1"/>
                </a:solidFill>
              </a:defRPr>
            </a:lvl1pPr>
            <a:lvl2pPr>
              <a:defRPr>
                <a:solidFill>
                  <a:schemeClr val="tx1"/>
                </a:solidFill>
              </a:defRPr>
            </a:lvl2pPr>
            <a:lvl3pPr>
              <a:buClr>
                <a:schemeClr val="bg1"/>
              </a:buClr>
              <a:defRPr>
                <a:solidFill>
                  <a:schemeClr val="tx1"/>
                </a:solidFill>
              </a:defRPr>
            </a:lvl3pPr>
            <a:lvl4pPr>
              <a:buClr>
                <a:schemeClr val="bg1"/>
              </a:buClr>
              <a:defRPr>
                <a:solidFill>
                  <a:schemeClr val="tx1"/>
                </a:solidFill>
              </a:defRPr>
            </a:lvl4pPr>
            <a:lvl5pPr>
              <a:buClr>
                <a:schemeClr val="bg1"/>
              </a:buClr>
              <a:defRPr>
                <a:solidFill>
                  <a:schemeClr val="tx1"/>
                </a:solidFill>
              </a:defRPr>
            </a:lvl5pPr>
          </a:lstStyle>
          <a:p>
            <a:pPr lvl="0"/>
            <a:r>
              <a:rPr lang="sv-SE" dirty="0" smtClean="0"/>
              <a:t>Underrubrik</a:t>
            </a:r>
          </a:p>
          <a:p>
            <a:pPr lvl="1"/>
            <a:r>
              <a:rPr lang="sv-SE" dirty="0" smtClean="0"/>
              <a:t>Brödtext</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rubrik 1"/>
          <p:cNvSpPr>
            <a:spLocks noGrp="1"/>
          </p:cNvSpPr>
          <p:nvPr>
            <p:ph type="title" hasCustomPrompt="1"/>
          </p:nvPr>
        </p:nvSpPr>
        <p:spPr>
          <a:xfrm>
            <a:off x="266674" y="261835"/>
            <a:ext cx="4240270" cy="1492701"/>
          </a:xfrm>
          <a:prstGeom prst="rect">
            <a:avLst/>
          </a:prstGeom>
        </p:spPr>
        <p:txBody>
          <a:bodyPr vert="horz" lIns="80327" tIns="40163" rIns="80327" bIns="40163" rtlCol="0" anchor="t" anchorCtr="0">
            <a:normAutofit/>
          </a:bodyPr>
          <a:lstStyle>
            <a:lvl1pPr>
              <a:defRPr sz="5400">
                <a:solidFill>
                  <a:schemeClr val="tx1"/>
                </a:solidFill>
              </a:defRPr>
            </a:lvl1pPr>
          </a:lstStyle>
          <a:p>
            <a:r>
              <a:rPr lang="sv-SE" dirty="0" smtClean="0"/>
              <a:t>Bild till höger</a:t>
            </a:r>
            <a:endParaRPr lang="sv-SE" dirty="0"/>
          </a:p>
        </p:txBody>
      </p:sp>
      <p:sp>
        <p:nvSpPr>
          <p:cNvPr id="6" name="Platshållare för bild 2"/>
          <p:cNvSpPr>
            <a:spLocks noGrp="1"/>
          </p:cNvSpPr>
          <p:nvPr>
            <p:ph type="pic" sz="quarter" idx="10"/>
          </p:nvPr>
        </p:nvSpPr>
        <p:spPr>
          <a:xfrm>
            <a:off x="4573120" y="169818"/>
            <a:ext cx="4394533" cy="4807132"/>
          </a:xfrm>
          <a:prstGeom prst="rect">
            <a:avLst/>
          </a:prstGeom>
        </p:spPr>
        <p:txBody>
          <a:bodyPr lIns="159436" tIns="159436" rIns="159436" bIns="956615" anchor="b" anchorCtr="0"/>
          <a:lstStyle>
            <a:lvl1pPr>
              <a:defRPr sz="2300" b="0" i="0" baseline="0">
                <a:solidFill>
                  <a:schemeClr val="tx1"/>
                </a:solidFill>
                <a:latin typeface="Gill Sans MT"/>
              </a:defRPr>
            </a:lvl1pPr>
          </a:lstStyle>
          <a:p>
            <a:r>
              <a:rPr lang="sv-SE" dirty="0" smtClean="0"/>
              <a:t>Klicka på ikonen för att lägga till en bild</a:t>
            </a:r>
            <a:endParaRPr lang="sv-SE" dirty="0"/>
          </a:p>
        </p:txBody>
      </p:sp>
    </p:spTree>
    <p:extLst>
      <p:ext uri="{BB962C8B-B14F-4D97-AF65-F5344CB8AC3E}">
        <p14:creationId xmlns:p14="http://schemas.microsoft.com/office/powerpoint/2010/main" val="2874620312"/>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291574"/>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ck för mig">
    <p:spTree>
      <p:nvGrpSpPr>
        <p:cNvPr id="1" name=""/>
        <p:cNvGrpSpPr/>
        <p:nvPr/>
      </p:nvGrpSpPr>
      <p:grpSpPr>
        <a:xfrm>
          <a:off x="0" y="0"/>
          <a:ext cx="0" cy="0"/>
          <a:chOff x="0" y="0"/>
          <a:chExt cx="0" cy="0"/>
        </a:xfrm>
      </p:grpSpPr>
      <p:sp>
        <p:nvSpPr>
          <p:cNvPr id="12" name="Platshållare för bild 2"/>
          <p:cNvSpPr>
            <a:spLocks noGrp="1"/>
          </p:cNvSpPr>
          <p:nvPr>
            <p:ph type="pic" sz="quarter" idx="10"/>
          </p:nvPr>
        </p:nvSpPr>
        <p:spPr>
          <a:xfrm>
            <a:off x="1066692" y="1582153"/>
            <a:ext cx="1888321" cy="2320450"/>
          </a:xfrm>
          <a:prstGeom prst="roundRect">
            <a:avLst>
              <a:gd name="adj" fmla="val 3606"/>
            </a:avLst>
          </a:prstGeom>
          <a:effectLst>
            <a:outerShdw blurRad="50800" dist="38100" dir="2700000" algn="tl" rotWithShape="0">
              <a:prstClr val="black">
                <a:alpha val="40000"/>
              </a:prstClr>
            </a:outerShdw>
          </a:effectLst>
        </p:spPr>
        <p:txBody>
          <a:bodyPr lIns="159436" tIns="159436" rIns="159436" bIns="956615" anchor="ctr" anchorCtr="0"/>
          <a:lstStyle>
            <a:lvl1pPr algn="ctr">
              <a:defRPr sz="2300" b="0" i="0" baseline="0">
                <a:solidFill>
                  <a:schemeClr val="tx1"/>
                </a:solidFill>
                <a:latin typeface="Gill Sans MT"/>
              </a:defRPr>
            </a:lvl1pPr>
          </a:lstStyle>
          <a:p>
            <a:r>
              <a:rPr lang="sv-SE" dirty="0" smtClean="0"/>
              <a:t>Klicka på ikonen för att lägga till en bild</a:t>
            </a:r>
            <a:endParaRPr lang="sv-SE" dirty="0"/>
          </a:p>
        </p:txBody>
      </p:sp>
      <p:sp>
        <p:nvSpPr>
          <p:cNvPr id="6" name="Platshållare för text 5"/>
          <p:cNvSpPr>
            <a:spLocks noGrp="1"/>
          </p:cNvSpPr>
          <p:nvPr>
            <p:ph type="body" sz="quarter" idx="11" hasCustomPrompt="1"/>
          </p:nvPr>
        </p:nvSpPr>
        <p:spPr>
          <a:xfrm>
            <a:off x="3278188" y="1677988"/>
            <a:ext cx="5538900" cy="2124075"/>
          </a:xfrm>
          <a:prstGeom prst="rect">
            <a:avLst/>
          </a:prstGeom>
        </p:spPr>
        <p:txBody>
          <a:bodyPr/>
          <a:lstStyle>
            <a:lvl1pPr>
              <a:defRPr/>
            </a:lvl1pPr>
            <a:lvl2pPr>
              <a:defRPr sz="2400" b="1">
                <a:solidFill>
                  <a:schemeClr val="tx1"/>
                </a:solidFill>
              </a:defRPr>
            </a:lvl2pPr>
            <a:lvl3pPr>
              <a:buNone/>
              <a:defRPr sz="2400" b="0">
                <a:solidFill>
                  <a:schemeClr val="tx1"/>
                </a:solidFill>
              </a:defRPr>
            </a:lvl3pPr>
          </a:lstStyle>
          <a:p>
            <a:pPr lvl="1"/>
            <a:r>
              <a:rPr lang="sv-SE" dirty="0" smtClean="0"/>
              <a:t>Namn</a:t>
            </a:r>
          </a:p>
          <a:p>
            <a:pPr lvl="1"/>
            <a:endParaRPr lang="sv-SE" dirty="0" smtClean="0"/>
          </a:p>
          <a:p>
            <a:pPr lvl="2"/>
            <a:r>
              <a:rPr lang="sv-SE" dirty="0" err="1" smtClean="0"/>
              <a:t>Epost@handelskammaren.net</a:t>
            </a:r>
            <a:endParaRPr lang="sv-SE" dirty="0" smtClean="0"/>
          </a:p>
          <a:p>
            <a:pPr lvl="2"/>
            <a:r>
              <a:rPr lang="sv-SE" dirty="0" err="1" smtClean="0"/>
              <a:t>Twitter</a:t>
            </a:r>
            <a:r>
              <a:rPr lang="sv-SE" dirty="0" smtClean="0"/>
              <a:t> @</a:t>
            </a:r>
          </a:p>
        </p:txBody>
      </p:sp>
      <p:sp>
        <p:nvSpPr>
          <p:cNvPr id="7" name="Platshållare för rubrik 1"/>
          <p:cNvSpPr>
            <a:spLocks noGrp="1"/>
          </p:cNvSpPr>
          <p:nvPr>
            <p:ph type="title" hasCustomPrompt="1"/>
          </p:nvPr>
        </p:nvSpPr>
        <p:spPr>
          <a:xfrm>
            <a:off x="332850" y="297414"/>
            <a:ext cx="8484238" cy="788243"/>
          </a:xfrm>
          <a:prstGeom prst="rect">
            <a:avLst/>
          </a:prstGeom>
        </p:spPr>
        <p:txBody>
          <a:bodyPr vert="horz" lIns="80327" tIns="40163" rIns="80327" bIns="40163" rtlCol="0" anchor="t" anchorCtr="0">
            <a:normAutofit/>
          </a:bodyPr>
          <a:lstStyle>
            <a:lvl1pPr>
              <a:defRPr sz="5400" baseline="0">
                <a:solidFill>
                  <a:schemeClr val="tx1"/>
                </a:solidFill>
              </a:defRPr>
            </a:lvl1pPr>
          </a:lstStyle>
          <a:p>
            <a:r>
              <a:rPr lang="sv-SE" dirty="0" smtClean="0"/>
              <a:t>Tack för mig!</a:t>
            </a:r>
            <a:endParaRPr lang="sv-SE" dirty="0"/>
          </a:p>
        </p:txBody>
      </p:sp>
    </p:spTree>
    <p:extLst>
      <p:ext uri="{BB962C8B-B14F-4D97-AF65-F5344CB8AC3E}">
        <p14:creationId xmlns:p14="http://schemas.microsoft.com/office/powerpoint/2010/main" val="358126243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bild med overlay">
    <p:spTree>
      <p:nvGrpSpPr>
        <p:cNvPr id="1" name=""/>
        <p:cNvGrpSpPr/>
        <p:nvPr/>
      </p:nvGrpSpPr>
      <p:grpSpPr>
        <a:xfrm>
          <a:off x="0" y="0"/>
          <a:ext cx="0" cy="0"/>
          <a:chOff x="0" y="0"/>
          <a:chExt cx="0" cy="0"/>
        </a:xfrm>
      </p:grpSpPr>
      <p:sp>
        <p:nvSpPr>
          <p:cNvPr id="6" name="Platshållare för bild 5"/>
          <p:cNvSpPr>
            <a:spLocks noGrp="1"/>
          </p:cNvSpPr>
          <p:nvPr>
            <p:ph type="pic" sz="quarter" idx="10"/>
          </p:nvPr>
        </p:nvSpPr>
        <p:spPr>
          <a:xfrm>
            <a:off x="165600" y="162000"/>
            <a:ext cx="8812800" cy="4824000"/>
          </a:xfrm>
          <a:prstGeom prst="rect">
            <a:avLst/>
          </a:prstGeom>
        </p:spPr>
        <p:txBody>
          <a:bodyPr anchor="b"/>
          <a:lstStyle>
            <a:lvl1pPr algn="ctr">
              <a:defRPr baseline="0">
                <a:solidFill>
                  <a:schemeClr val="accent4"/>
                </a:solidFill>
              </a:defRPr>
            </a:lvl1pPr>
          </a:lstStyle>
          <a:p>
            <a:r>
              <a:rPr lang="sv-SE" smtClean="0"/>
              <a:t>Klicka på ikonen för att lägga till en bild</a:t>
            </a:r>
            <a:endParaRPr lang="sv-SE" dirty="0"/>
          </a:p>
        </p:txBody>
      </p:sp>
      <p:sp>
        <p:nvSpPr>
          <p:cNvPr id="4" name="Platshållare för text 7"/>
          <p:cNvSpPr>
            <a:spLocks noGrp="1"/>
          </p:cNvSpPr>
          <p:nvPr>
            <p:ph type="body" sz="quarter" idx="11" hasCustomPrompt="1"/>
          </p:nvPr>
        </p:nvSpPr>
        <p:spPr>
          <a:xfrm>
            <a:off x="171000" y="613612"/>
            <a:ext cx="8802000" cy="1636294"/>
          </a:xfrm>
          <a:prstGeom prst="rect">
            <a:avLst/>
          </a:prstGeom>
        </p:spPr>
        <p:txBody>
          <a:bodyPr anchor="ctr"/>
          <a:lstStyle>
            <a:lvl1pPr algn="ctr">
              <a:defRPr sz="3600" baseline="0">
                <a:solidFill>
                  <a:schemeClr val="accent4"/>
                </a:solidFill>
              </a:defRPr>
            </a:lvl1pPr>
          </a:lstStyle>
          <a:p>
            <a:pPr lvl="0"/>
            <a:r>
              <a:rPr lang="sv-SE" dirty="0" smtClean="0"/>
              <a:t>Lägg först in bild &amp; centrera efter det denna textbox vertikalt</a:t>
            </a:r>
          </a:p>
        </p:txBody>
      </p:sp>
    </p:spTree>
    <p:extLst>
      <p:ext uri="{BB962C8B-B14F-4D97-AF65-F5344CB8AC3E}">
        <p14:creationId xmlns:p14="http://schemas.microsoft.com/office/powerpoint/2010/main" val="194601484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3-radig bara">
    <p:spTree>
      <p:nvGrpSpPr>
        <p:cNvPr id="1" name=""/>
        <p:cNvGrpSpPr/>
        <p:nvPr/>
      </p:nvGrpSpPr>
      <p:grpSpPr>
        <a:xfrm>
          <a:off x="0" y="0"/>
          <a:ext cx="0" cy="0"/>
          <a:chOff x="0" y="0"/>
          <a:chExt cx="0" cy="0"/>
        </a:xfrm>
      </p:grpSpPr>
      <p:sp>
        <p:nvSpPr>
          <p:cNvPr id="5" name="Platshållare för rubrik 1"/>
          <p:cNvSpPr>
            <a:spLocks noGrp="1"/>
          </p:cNvSpPr>
          <p:nvPr>
            <p:ph type="title" hasCustomPrompt="1"/>
          </p:nvPr>
        </p:nvSpPr>
        <p:spPr>
          <a:xfrm>
            <a:off x="332850" y="317006"/>
            <a:ext cx="8484238" cy="2225720"/>
          </a:xfrm>
          <a:prstGeom prst="rect">
            <a:avLst/>
          </a:prstGeom>
        </p:spPr>
        <p:txBody>
          <a:bodyPr vert="horz" lIns="80327" tIns="40163" rIns="80327" bIns="40163" rtlCol="0" anchor="t" anchorCtr="0">
            <a:normAutofit/>
          </a:bodyPr>
          <a:lstStyle>
            <a:lvl1pPr>
              <a:defRPr sz="5400" baseline="0">
                <a:solidFill>
                  <a:schemeClr val="accent4"/>
                </a:solidFill>
              </a:defRPr>
            </a:lvl1pPr>
          </a:lstStyle>
          <a:p>
            <a:r>
              <a:rPr lang="sv-SE" dirty="0" smtClean="0"/>
              <a:t>Endast rubrik</a:t>
            </a:r>
            <a:br>
              <a:rPr lang="sv-SE" dirty="0" smtClean="0"/>
            </a:br>
            <a:r>
              <a:rPr lang="sv-SE" dirty="0" smtClean="0"/>
              <a:t>på två-tre rader</a:t>
            </a:r>
            <a:endParaRPr lang="sv-SE" dirty="0"/>
          </a:p>
        </p:txBody>
      </p:sp>
    </p:spTree>
    <p:extLst>
      <p:ext uri="{BB962C8B-B14F-4D97-AF65-F5344CB8AC3E}">
        <p14:creationId xmlns:p14="http://schemas.microsoft.com/office/powerpoint/2010/main" val="99902121"/>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max 2-rader">
    <p:spTree>
      <p:nvGrpSpPr>
        <p:cNvPr id="1" name=""/>
        <p:cNvGrpSpPr/>
        <p:nvPr/>
      </p:nvGrpSpPr>
      <p:grpSpPr>
        <a:xfrm>
          <a:off x="0" y="0"/>
          <a:ext cx="0" cy="0"/>
          <a:chOff x="0" y="0"/>
          <a:chExt cx="0" cy="0"/>
        </a:xfrm>
      </p:grpSpPr>
      <p:sp>
        <p:nvSpPr>
          <p:cNvPr id="5" name="Platshållare för rubrik 1"/>
          <p:cNvSpPr>
            <a:spLocks noGrp="1"/>
          </p:cNvSpPr>
          <p:nvPr>
            <p:ph type="title" hasCustomPrompt="1"/>
          </p:nvPr>
        </p:nvSpPr>
        <p:spPr>
          <a:xfrm>
            <a:off x="332850" y="297414"/>
            <a:ext cx="8484238" cy="1492701"/>
          </a:xfrm>
          <a:prstGeom prst="rect">
            <a:avLst/>
          </a:prstGeom>
        </p:spPr>
        <p:txBody>
          <a:bodyPr vert="horz" lIns="80327" tIns="40163" rIns="80327" bIns="40163" rtlCol="0" anchor="t" anchorCtr="0">
            <a:normAutofit/>
          </a:bodyPr>
          <a:lstStyle>
            <a:lvl1pPr>
              <a:defRPr sz="5400">
                <a:solidFill>
                  <a:schemeClr val="accent4"/>
                </a:solidFill>
              </a:defRPr>
            </a:lvl1pPr>
          </a:lstStyle>
          <a:p>
            <a:r>
              <a:rPr lang="sv-SE" dirty="0" smtClean="0"/>
              <a:t>Rubrik som kan var två rader</a:t>
            </a:r>
            <a:endParaRPr lang="sv-SE" dirty="0"/>
          </a:p>
        </p:txBody>
      </p:sp>
      <p:sp>
        <p:nvSpPr>
          <p:cNvPr id="6" name="Platshållare för text 2"/>
          <p:cNvSpPr>
            <a:spLocks noGrp="1"/>
          </p:cNvSpPr>
          <p:nvPr>
            <p:ph idx="1" hasCustomPrompt="1"/>
          </p:nvPr>
        </p:nvSpPr>
        <p:spPr>
          <a:xfrm>
            <a:off x="332850" y="1790115"/>
            <a:ext cx="8484238" cy="2909011"/>
          </a:xfrm>
          <a:prstGeom prst="rect">
            <a:avLst/>
          </a:prstGeom>
        </p:spPr>
        <p:txBody>
          <a:bodyPr vert="horz" lIns="80327" tIns="40163" rIns="80327" bIns="40163" rtlCol="0">
            <a:noAutofit/>
          </a:bodyPr>
          <a:lstStyle>
            <a:lvl1pPr marL="0" indent="0">
              <a:buNone/>
              <a:defRPr sz="2800" b="1">
                <a:solidFill>
                  <a:schemeClr val="accent4"/>
                </a:solidFill>
                <a:latin typeface="+mn-lt"/>
              </a:defRPr>
            </a:lvl1pPr>
            <a:lvl2pPr marL="457200" indent="0">
              <a:buNone/>
              <a:defRPr>
                <a:solidFill>
                  <a:schemeClr val="accent4"/>
                </a:solidFill>
                <a:latin typeface="+mn-lt"/>
              </a:defRPr>
            </a:lvl2pPr>
            <a:lvl3pPr marL="914400" indent="0">
              <a:buNone/>
              <a:defRPr>
                <a:solidFill>
                  <a:schemeClr val="accent4"/>
                </a:solidFill>
                <a:latin typeface="+mn-lt"/>
              </a:defRPr>
            </a:lvl3pPr>
            <a:lvl4pPr marL="1371600" indent="0">
              <a:buNone/>
              <a:defRPr>
                <a:solidFill>
                  <a:schemeClr val="accent4"/>
                </a:solidFill>
                <a:latin typeface="+mn-lt"/>
              </a:defRPr>
            </a:lvl4pPr>
            <a:lvl5pPr marL="1828800" indent="0">
              <a:buNone/>
              <a:defRPr>
                <a:solidFill>
                  <a:schemeClr val="accent4"/>
                </a:solidFill>
                <a:latin typeface="+mn-lt"/>
              </a:defRPr>
            </a:lvl5pPr>
          </a:lstStyle>
          <a:p>
            <a:pPr lvl="0"/>
            <a:r>
              <a:rPr lang="sv-SE" dirty="0" smtClean="0"/>
              <a:t>UNDERRUBRIK</a:t>
            </a:r>
          </a:p>
          <a:p>
            <a:pPr lvl="1"/>
            <a:r>
              <a:rPr lang="sv-SE" dirty="0" smtClean="0"/>
              <a:t>Brödtext får du genom att göra ett indrag</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385544169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image" Target="../media/image1.png"/><Relationship Id="rId2" Type="http://schemas.openxmlformats.org/officeDocument/2006/relationships/slideLayout" Target="../slideLayouts/slideLayout8.xml"/><Relationship Id="rId16"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3" name="VHK_logo_CMYK_HORISONTELL_NEG.png"/>
          <p:cNvPicPr/>
          <p:nvPr/>
        </p:nvPicPr>
        <p:blipFill>
          <a:blip r:embed="rId8" cstate="print">
            <a:extLst/>
          </a:blip>
          <a:stretch>
            <a:fillRect/>
          </a:stretch>
        </p:blipFill>
        <p:spPr>
          <a:xfrm>
            <a:off x="7217227" y="4459417"/>
            <a:ext cx="1568904" cy="377314"/>
          </a:xfrm>
          <a:prstGeom prst="rect">
            <a:avLst/>
          </a:prstGeom>
          <a:ln w="12700">
            <a:miter lim="400000"/>
          </a:ln>
        </p:spPr>
      </p:pic>
      <p:pic>
        <p:nvPicPr>
          <p:cNvPr id="5" name="Bildobjekt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04168" y="4583738"/>
            <a:ext cx="1701445" cy="380900"/>
          </a:xfrm>
          <a:prstGeom prst="rect">
            <a:avLst/>
          </a:prstGeom>
        </p:spPr>
      </p:pic>
    </p:spTree>
    <p:extLst>
      <p:ext uri="{BB962C8B-B14F-4D97-AF65-F5344CB8AC3E}">
        <p14:creationId xmlns:p14="http://schemas.microsoft.com/office/powerpoint/2010/main" val="64971939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transition spd="med">
    <p:fade/>
  </p:transition>
  <p:txStyles>
    <p:titleStyle>
      <a:lvl1pPr algn="l" defTabSz="401634" rtl="0" eaLnBrk="1" latinLnBrk="0" hangingPunct="1">
        <a:lnSpc>
          <a:spcPct val="85000"/>
        </a:lnSpc>
        <a:spcBef>
          <a:spcPct val="0"/>
        </a:spcBef>
        <a:buNone/>
        <a:defRPr sz="6000" b="1" kern="1200" baseline="0">
          <a:solidFill>
            <a:schemeClr val="bg1"/>
          </a:solidFill>
          <a:latin typeface="+mj-lt"/>
          <a:ea typeface="+mj-ea"/>
          <a:cs typeface="+mj-cs"/>
        </a:defRPr>
      </a:lvl1pPr>
    </p:titleStyle>
    <p:bodyStyle>
      <a:lvl1pPr marL="0" indent="0" algn="l" defTabSz="401634" rtl="0" eaLnBrk="1" latinLnBrk="0" hangingPunct="1">
        <a:spcBef>
          <a:spcPct val="20000"/>
        </a:spcBef>
        <a:buFontTx/>
        <a:buNone/>
        <a:defRPr sz="3000" b="1" kern="1200">
          <a:solidFill>
            <a:schemeClr val="bg1"/>
          </a:solidFill>
          <a:latin typeface="+mn-lt"/>
          <a:ea typeface="+mn-ea"/>
          <a:cs typeface="+mn-cs"/>
        </a:defRPr>
      </a:lvl1pPr>
      <a:lvl2pPr marL="0" indent="0" algn="l" defTabSz="401634" rtl="0" eaLnBrk="1" latinLnBrk="0" hangingPunct="1">
        <a:lnSpc>
          <a:spcPct val="100000"/>
        </a:lnSpc>
        <a:spcBef>
          <a:spcPts val="0"/>
        </a:spcBef>
        <a:buFontTx/>
        <a:buNone/>
        <a:defRPr sz="3000" b="0" kern="1200">
          <a:solidFill>
            <a:schemeClr val="bg1"/>
          </a:solidFill>
          <a:latin typeface="Gill Sans MT"/>
          <a:ea typeface="+mn-ea"/>
          <a:cs typeface="Gill Sans MT"/>
        </a:defRPr>
      </a:lvl2pPr>
      <a:lvl3pPr marL="535513" indent="-535513" algn="l" defTabSz="401634" rtl="0" eaLnBrk="1" latinLnBrk="0" hangingPunct="1">
        <a:spcBef>
          <a:spcPct val="20000"/>
        </a:spcBef>
        <a:buClr>
          <a:schemeClr val="accent2"/>
        </a:buClr>
        <a:buSzPct val="110000"/>
        <a:buFont typeface="Arial"/>
        <a:buChar char="•"/>
        <a:defRPr sz="3000" b="1" kern="1200">
          <a:solidFill>
            <a:schemeClr val="bg1"/>
          </a:solidFill>
          <a:latin typeface="+mn-lt"/>
          <a:ea typeface="+mn-ea"/>
          <a:cs typeface="+mn-cs"/>
        </a:defRPr>
      </a:lvl3pPr>
      <a:lvl4pPr marL="1071026" indent="-535513" algn="l" defTabSz="401634" rtl="0" eaLnBrk="1" latinLnBrk="0" hangingPunct="1">
        <a:spcBef>
          <a:spcPct val="20000"/>
        </a:spcBef>
        <a:buClr>
          <a:schemeClr val="accent1">
            <a:lumMod val="60000"/>
            <a:lumOff val="40000"/>
          </a:schemeClr>
        </a:buClr>
        <a:buSzPct val="80000"/>
        <a:buFont typeface="Arial"/>
        <a:buChar char="•"/>
        <a:defRPr sz="3000" b="0" kern="1200">
          <a:solidFill>
            <a:schemeClr val="bg1"/>
          </a:solidFill>
          <a:latin typeface="Gill Sans MT"/>
          <a:ea typeface="+mn-ea"/>
          <a:cs typeface="Gill Sans MT"/>
        </a:defRPr>
      </a:lvl4pPr>
      <a:lvl5pPr marL="1606539" indent="-535513" algn="l" defTabSz="401634" rtl="0" eaLnBrk="1" latinLnBrk="0" hangingPunct="1">
        <a:spcBef>
          <a:spcPct val="20000"/>
        </a:spcBef>
        <a:buClr>
          <a:schemeClr val="accent2">
            <a:lumMod val="75000"/>
          </a:schemeClr>
        </a:buClr>
        <a:buSzPct val="80000"/>
        <a:buFont typeface="Arial"/>
        <a:buChar char="•"/>
        <a:defRPr sz="1500" b="0" kern="1200">
          <a:solidFill>
            <a:schemeClr val="bg1"/>
          </a:solidFill>
          <a:latin typeface="Gill Sans MT"/>
          <a:ea typeface="+mn-ea"/>
          <a:cs typeface="Gill Sans MT"/>
        </a:defRPr>
      </a:lvl5pPr>
      <a:lvl6pPr marL="2208991" indent="-200818" algn="l" defTabSz="401634" rtl="0" eaLnBrk="1" latinLnBrk="0" hangingPunct="1">
        <a:spcBef>
          <a:spcPct val="20000"/>
        </a:spcBef>
        <a:buFont typeface="Arial"/>
        <a:buChar char="•"/>
        <a:defRPr sz="1800" kern="1200">
          <a:solidFill>
            <a:schemeClr val="tx1"/>
          </a:solidFill>
          <a:latin typeface="+mn-lt"/>
          <a:ea typeface="+mn-ea"/>
          <a:cs typeface="+mn-cs"/>
        </a:defRPr>
      </a:lvl6pPr>
      <a:lvl7pPr marL="2610626" indent="-200818" algn="l" defTabSz="401634" rtl="0" eaLnBrk="1" latinLnBrk="0" hangingPunct="1">
        <a:spcBef>
          <a:spcPct val="20000"/>
        </a:spcBef>
        <a:buFont typeface="Arial"/>
        <a:buChar char="•"/>
        <a:defRPr sz="1800" kern="1200">
          <a:solidFill>
            <a:schemeClr val="tx1"/>
          </a:solidFill>
          <a:latin typeface="+mn-lt"/>
          <a:ea typeface="+mn-ea"/>
          <a:cs typeface="+mn-cs"/>
        </a:defRPr>
      </a:lvl7pPr>
      <a:lvl8pPr marL="3012261" indent="-200818" algn="l" defTabSz="401634" rtl="0" eaLnBrk="1" latinLnBrk="0" hangingPunct="1">
        <a:spcBef>
          <a:spcPct val="20000"/>
        </a:spcBef>
        <a:buFont typeface="Arial"/>
        <a:buChar char="•"/>
        <a:defRPr sz="1800" kern="1200">
          <a:solidFill>
            <a:schemeClr val="tx1"/>
          </a:solidFill>
          <a:latin typeface="+mn-lt"/>
          <a:ea typeface="+mn-ea"/>
          <a:cs typeface="+mn-cs"/>
        </a:defRPr>
      </a:lvl8pPr>
      <a:lvl9pPr marL="3413895" indent="-200818" algn="l" defTabSz="401634"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sv-SE"/>
      </a:defPPr>
      <a:lvl1pPr marL="0" algn="l" defTabSz="401634" rtl="0" eaLnBrk="1" latinLnBrk="0" hangingPunct="1">
        <a:defRPr sz="1600" kern="1200">
          <a:solidFill>
            <a:schemeClr val="tx1"/>
          </a:solidFill>
          <a:latin typeface="+mn-lt"/>
          <a:ea typeface="+mn-ea"/>
          <a:cs typeface="+mn-cs"/>
        </a:defRPr>
      </a:lvl1pPr>
      <a:lvl2pPr marL="401634" algn="l" defTabSz="401634" rtl="0" eaLnBrk="1" latinLnBrk="0" hangingPunct="1">
        <a:defRPr sz="1600" kern="1200">
          <a:solidFill>
            <a:schemeClr val="tx1"/>
          </a:solidFill>
          <a:latin typeface="+mn-lt"/>
          <a:ea typeface="+mn-ea"/>
          <a:cs typeface="+mn-cs"/>
        </a:defRPr>
      </a:lvl2pPr>
      <a:lvl3pPr marL="803270" algn="l" defTabSz="401634" rtl="0" eaLnBrk="1" latinLnBrk="0" hangingPunct="1">
        <a:defRPr sz="1600" kern="1200">
          <a:solidFill>
            <a:schemeClr val="tx1"/>
          </a:solidFill>
          <a:latin typeface="+mn-lt"/>
          <a:ea typeface="+mn-ea"/>
          <a:cs typeface="+mn-cs"/>
        </a:defRPr>
      </a:lvl3pPr>
      <a:lvl4pPr marL="1204904" algn="l" defTabSz="401634" rtl="0" eaLnBrk="1" latinLnBrk="0" hangingPunct="1">
        <a:defRPr sz="1600" kern="1200">
          <a:solidFill>
            <a:schemeClr val="tx1"/>
          </a:solidFill>
          <a:latin typeface="+mn-lt"/>
          <a:ea typeface="+mn-ea"/>
          <a:cs typeface="+mn-cs"/>
        </a:defRPr>
      </a:lvl4pPr>
      <a:lvl5pPr marL="1606539" algn="l" defTabSz="401634" rtl="0" eaLnBrk="1" latinLnBrk="0" hangingPunct="1">
        <a:defRPr sz="1600" kern="1200">
          <a:solidFill>
            <a:schemeClr val="tx1"/>
          </a:solidFill>
          <a:latin typeface="+mn-lt"/>
          <a:ea typeface="+mn-ea"/>
          <a:cs typeface="+mn-cs"/>
        </a:defRPr>
      </a:lvl5pPr>
      <a:lvl6pPr marL="2008174" algn="l" defTabSz="401634" rtl="0" eaLnBrk="1" latinLnBrk="0" hangingPunct="1">
        <a:defRPr sz="1600" kern="1200">
          <a:solidFill>
            <a:schemeClr val="tx1"/>
          </a:solidFill>
          <a:latin typeface="+mn-lt"/>
          <a:ea typeface="+mn-ea"/>
          <a:cs typeface="+mn-cs"/>
        </a:defRPr>
      </a:lvl6pPr>
      <a:lvl7pPr marL="2409808" algn="l" defTabSz="401634" rtl="0" eaLnBrk="1" latinLnBrk="0" hangingPunct="1">
        <a:defRPr sz="1600" kern="1200">
          <a:solidFill>
            <a:schemeClr val="tx1"/>
          </a:solidFill>
          <a:latin typeface="+mn-lt"/>
          <a:ea typeface="+mn-ea"/>
          <a:cs typeface="+mn-cs"/>
        </a:defRPr>
      </a:lvl7pPr>
      <a:lvl8pPr marL="2811443" algn="l" defTabSz="401634" rtl="0" eaLnBrk="1" latinLnBrk="0" hangingPunct="1">
        <a:defRPr sz="1600" kern="1200">
          <a:solidFill>
            <a:schemeClr val="tx1"/>
          </a:solidFill>
          <a:latin typeface="+mn-lt"/>
          <a:ea typeface="+mn-ea"/>
          <a:cs typeface="+mn-cs"/>
        </a:defRPr>
      </a:lvl8pPr>
      <a:lvl9pPr marL="3213078" algn="l" defTabSz="401634"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3" name="VHK_logo_CMYK_HORISONTELL_NEG.png"/>
          <p:cNvPicPr/>
          <p:nvPr/>
        </p:nvPicPr>
        <p:blipFill>
          <a:blip r:embed="rId17" cstate="print">
            <a:extLst/>
          </a:blip>
          <a:stretch>
            <a:fillRect/>
          </a:stretch>
        </p:blipFill>
        <p:spPr>
          <a:xfrm>
            <a:off x="7217227" y="4459417"/>
            <a:ext cx="1568904" cy="377314"/>
          </a:xfrm>
          <a:prstGeom prst="rect">
            <a:avLst/>
          </a:prstGeom>
          <a:ln w="12700">
            <a:miter lim="400000"/>
          </a:ln>
        </p:spPr>
      </p:pic>
      <p:sp>
        <p:nvSpPr>
          <p:cNvPr id="4" name="Rektangel 3"/>
          <p:cNvSpPr/>
          <p:nvPr/>
        </p:nvSpPr>
        <p:spPr>
          <a:xfrm>
            <a:off x="78378" y="78377"/>
            <a:ext cx="8980713" cy="4983479"/>
          </a:xfrm>
          <a:prstGeom prst="rect">
            <a:avLst/>
          </a:prstGeom>
          <a:noFill/>
          <a:ln w="17780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64971939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700" r:id="rId7"/>
    <p:sldLayoutId id="2147483701" r:id="rId8"/>
    <p:sldLayoutId id="2147483702" r:id="rId9"/>
    <p:sldLayoutId id="2147483661" r:id="rId10"/>
    <p:sldLayoutId id="2147483657" r:id="rId11"/>
    <p:sldLayoutId id="2147483650" r:id="rId12"/>
    <p:sldLayoutId id="2147483651" r:id="rId13"/>
    <p:sldLayoutId id="2147483653" r:id="rId14"/>
    <p:sldLayoutId id="2147483658" r:id="rId15"/>
  </p:sldLayoutIdLst>
  <p:transition spd="med">
    <p:fade/>
  </p:transition>
  <p:txStyles>
    <p:titleStyle>
      <a:lvl1pPr algn="l" defTabSz="401634" rtl="0" eaLnBrk="1" latinLnBrk="0" hangingPunct="1">
        <a:lnSpc>
          <a:spcPct val="85000"/>
        </a:lnSpc>
        <a:spcBef>
          <a:spcPct val="0"/>
        </a:spcBef>
        <a:buNone/>
        <a:defRPr sz="6000" b="1" kern="1200" baseline="0">
          <a:solidFill>
            <a:schemeClr val="bg1"/>
          </a:solidFill>
          <a:latin typeface="+mj-lt"/>
          <a:ea typeface="+mj-ea"/>
          <a:cs typeface="+mj-cs"/>
        </a:defRPr>
      </a:lvl1pPr>
    </p:titleStyle>
    <p:bodyStyle>
      <a:lvl1pPr marL="0" indent="0" algn="l" defTabSz="401634" rtl="0" eaLnBrk="1" latinLnBrk="0" hangingPunct="1">
        <a:spcBef>
          <a:spcPct val="20000"/>
        </a:spcBef>
        <a:buFontTx/>
        <a:buNone/>
        <a:defRPr sz="3000" b="1" kern="1200">
          <a:solidFill>
            <a:schemeClr val="bg1"/>
          </a:solidFill>
          <a:latin typeface="+mn-lt"/>
          <a:ea typeface="+mn-ea"/>
          <a:cs typeface="+mn-cs"/>
        </a:defRPr>
      </a:lvl1pPr>
      <a:lvl2pPr marL="0" indent="0" algn="l" defTabSz="401634" rtl="0" eaLnBrk="1" latinLnBrk="0" hangingPunct="1">
        <a:lnSpc>
          <a:spcPct val="100000"/>
        </a:lnSpc>
        <a:spcBef>
          <a:spcPts val="0"/>
        </a:spcBef>
        <a:buFontTx/>
        <a:buNone/>
        <a:defRPr sz="3000" b="0" kern="1200">
          <a:solidFill>
            <a:schemeClr val="bg1"/>
          </a:solidFill>
          <a:latin typeface="Gill Sans MT"/>
          <a:ea typeface="+mn-ea"/>
          <a:cs typeface="Gill Sans MT"/>
        </a:defRPr>
      </a:lvl2pPr>
      <a:lvl3pPr marL="535513" indent="-535513" algn="l" defTabSz="401634" rtl="0" eaLnBrk="1" latinLnBrk="0" hangingPunct="1">
        <a:spcBef>
          <a:spcPct val="20000"/>
        </a:spcBef>
        <a:buClr>
          <a:schemeClr val="accent2"/>
        </a:buClr>
        <a:buSzPct val="110000"/>
        <a:buFont typeface="Arial"/>
        <a:buChar char="•"/>
        <a:defRPr sz="3000" b="1" kern="1200">
          <a:solidFill>
            <a:schemeClr val="bg1"/>
          </a:solidFill>
          <a:latin typeface="+mn-lt"/>
          <a:ea typeface="+mn-ea"/>
          <a:cs typeface="+mn-cs"/>
        </a:defRPr>
      </a:lvl3pPr>
      <a:lvl4pPr marL="1071026" indent="-535513" algn="l" defTabSz="401634" rtl="0" eaLnBrk="1" latinLnBrk="0" hangingPunct="1">
        <a:spcBef>
          <a:spcPct val="20000"/>
        </a:spcBef>
        <a:buClr>
          <a:schemeClr val="accent1">
            <a:lumMod val="60000"/>
            <a:lumOff val="40000"/>
          </a:schemeClr>
        </a:buClr>
        <a:buSzPct val="80000"/>
        <a:buFont typeface="Arial"/>
        <a:buChar char="•"/>
        <a:defRPr sz="3000" b="0" kern="1200">
          <a:solidFill>
            <a:schemeClr val="bg1"/>
          </a:solidFill>
          <a:latin typeface="Gill Sans MT"/>
          <a:ea typeface="+mn-ea"/>
          <a:cs typeface="Gill Sans MT"/>
        </a:defRPr>
      </a:lvl4pPr>
      <a:lvl5pPr marL="1606539" indent="-535513" algn="l" defTabSz="401634" rtl="0" eaLnBrk="1" latinLnBrk="0" hangingPunct="1">
        <a:spcBef>
          <a:spcPct val="20000"/>
        </a:spcBef>
        <a:buClr>
          <a:schemeClr val="accent2">
            <a:lumMod val="75000"/>
          </a:schemeClr>
        </a:buClr>
        <a:buSzPct val="80000"/>
        <a:buFont typeface="Arial"/>
        <a:buChar char="•"/>
        <a:defRPr sz="1500" b="0" kern="1200">
          <a:solidFill>
            <a:schemeClr val="bg1"/>
          </a:solidFill>
          <a:latin typeface="Gill Sans MT"/>
          <a:ea typeface="+mn-ea"/>
          <a:cs typeface="Gill Sans MT"/>
        </a:defRPr>
      </a:lvl5pPr>
      <a:lvl6pPr marL="2208991" indent="-200818" algn="l" defTabSz="401634" rtl="0" eaLnBrk="1" latinLnBrk="0" hangingPunct="1">
        <a:spcBef>
          <a:spcPct val="20000"/>
        </a:spcBef>
        <a:buFont typeface="Arial"/>
        <a:buChar char="•"/>
        <a:defRPr sz="1800" kern="1200">
          <a:solidFill>
            <a:schemeClr val="tx1"/>
          </a:solidFill>
          <a:latin typeface="+mn-lt"/>
          <a:ea typeface="+mn-ea"/>
          <a:cs typeface="+mn-cs"/>
        </a:defRPr>
      </a:lvl6pPr>
      <a:lvl7pPr marL="2610626" indent="-200818" algn="l" defTabSz="401634" rtl="0" eaLnBrk="1" latinLnBrk="0" hangingPunct="1">
        <a:spcBef>
          <a:spcPct val="20000"/>
        </a:spcBef>
        <a:buFont typeface="Arial"/>
        <a:buChar char="•"/>
        <a:defRPr sz="1800" kern="1200">
          <a:solidFill>
            <a:schemeClr val="tx1"/>
          </a:solidFill>
          <a:latin typeface="+mn-lt"/>
          <a:ea typeface="+mn-ea"/>
          <a:cs typeface="+mn-cs"/>
        </a:defRPr>
      </a:lvl7pPr>
      <a:lvl8pPr marL="3012261" indent="-200818" algn="l" defTabSz="401634" rtl="0" eaLnBrk="1" latinLnBrk="0" hangingPunct="1">
        <a:spcBef>
          <a:spcPct val="20000"/>
        </a:spcBef>
        <a:buFont typeface="Arial"/>
        <a:buChar char="•"/>
        <a:defRPr sz="1800" kern="1200">
          <a:solidFill>
            <a:schemeClr val="tx1"/>
          </a:solidFill>
          <a:latin typeface="+mn-lt"/>
          <a:ea typeface="+mn-ea"/>
          <a:cs typeface="+mn-cs"/>
        </a:defRPr>
      </a:lvl8pPr>
      <a:lvl9pPr marL="3413895" indent="-200818" algn="l" defTabSz="401634"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sv-SE"/>
      </a:defPPr>
      <a:lvl1pPr marL="0" algn="l" defTabSz="401634" rtl="0" eaLnBrk="1" latinLnBrk="0" hangingPunct="1">
        <a:defRPr sz="1600" kern="1200">
          <a:solidFill>
            <a:schemeClr val="tx1"/>
          </a:solidFill>
          <a:latin typeface="+mn-lt"/>
          <a:ea typeface="+mn-ea"/>
          <a:cs typeface="+mn-cs"/>
        </a:defRPr>
      </a:lvl1pPr>
      <a:lvl2pPr marL="401634" algn="l" defTabSz="401634" rtl="0" eaLnBrk="1" latinLnBrk="0" hangingPunct="1">
        <a:defRPr sz="1600" kern="1200">
          <a:solidFill>
            <a:schemeClr val="tx1"/>
          </a:solidFill>
          <a:latin typeface="+mn-lt"/>
          <a:ea typeface="+mn-ea"/>
          <a:cs typeface="+mn-cs"/>
        </a:defRPr>
      </a:lvl2pPr>
      <a:lvl3pPr marL="803270" algn="l" defTabSz="401634" rtl="0" eaLnBrk="1" latinLnBrk="0" hangingPunct="1">
        <a:defRPr sz="1600" kern="1200">
          <a:solidFill>
            <a:schemeClr val="tx1"/>
          </a:solidFill>
          <a:latin typeface="+mn-lt"/>
          <a:ea typeface="+mn-ea"/>
          <a:cs typeface="+mn-cs"/>
        </a:defRPr>
      </a:lvl3pPr>
      <a:lvl4pPr marL="1204904" algn="l" defTabSz="401634" rtl="0" eaLnBrk="1" latinLnBrk="0" hangingPunct="1">
        <a:defRPr sz="1600" kern="1200">
          <a:solidFill>
            <a:schemeClr val="tx1"/>
          </a:solidFill>
          <a:latin typeface="+mn-lt"/>
          <a:ea typeface="+mn-ea"/>
          <a:cs typeface="+mn-cs"/>
        </a:defRPr>
      </a:lvl4pPr>
      <a:lvl5pPr marL="1606539" algn="l" defTabSz="401634" rtl="0" eaLnBrk="1" latinLnBrk="0" hangingPunct="1">
        <a:defRPr sz="1600" kern="1200">
          <a:solidFill>
            <a:schemeClr val="tx1"/>
          </a:solidFill>
          <a:latin typeface="+mn-lt"/>
          <a:ea typeface="+mn-ea"/>
          <a:cs typeface="+mn-cs"/>
        </a:defRPr>
      </a:lvl5pPr>
      <a:lvl6pPr marL="2008174" algn="l" defTabSz="401634" rtl="0" eaLnBrk="1" latinLnBrk="0" hangingPunct="1">
        <a:defRPr sz="1600" kern="1200">
          <a:solidFill>
            <a:schemeClr val="tx1"/>
          </a:solidFill>
          <a:latin typeface="+mn-lt"/>
          <a:ea typeface="+mn-ea"/>
          <a:cs typeface="+mn-cs"/>
        </a:defRPr>
      </a:lvl6pPr>
      <a:lvl7pPr marL="2409808" algn="l" defTabSz="401634" rtl="0" eaLnBrk="1" latinLnBrk="0" hangingPunct="1">
        <a:defRPr sz="1600" kern="1200">
          <a:solidFill>
            <a:schemeClr val="tx1"/>
          </a:solidFill>
          <a:latin typeface="+mn-lt"/>
          <a:ea typeface="+mn-ea"/>
          <a:cs typeface="+mn-cs"/>
        </a:defRPr>
      </a:lvl7pPr>
      <a:lvl8pPr marL="2811443" algn="l" defTabSz="401634" rtl="0" eaLnBrk="1" latinLnBrk="0" hangingPunct="1">
        <a:defRPr sz="1600" kern="1200">
          <a:solidFill>
            <a:schemeClr val="tx1"/>
          </a:solidFill>
          <a:latin typeface="+mn-lt"/>
          <a:ea typeface="+mn-ea"/>
          <a:cs typeface="+mn-cs"/>
        </a:defRPr>
      </a:lvl8pPr>
      <a:lvl9pPr marL="3213078" algn="l" defTabSz="401634"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4">
                <a:alpha val="66000"/>
              </a:schemeClr>
            </a:gs>
            <a:gs pos="100000">
              <a:schemeClr val="accent4"/>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VHK_logo_CMYK_HORISONTELL_NEG.png"/>
          <p:cNvPicPr/>
          <p:nvPr/>
        </p:nvPicPr>
        <p:blipFill>
          <a:blip r:embed="rId8" cstate="print">
            <a:extLst/>
          </a:blip>
          <a:stretch>
            <a:fillRect/>
          </a:stretch>
        </p:blipFill>
        <p:spPr>
          <a:xfrm>
            <a:off x="7217227" y="4459417"/>
            <a:ext cx="1568904" cy="377314"/>
          </a:xfrm>
          <a:prstGeom prst="rect">
            <a:avLst/>
          </a:prstGeom>
          <a:ln w="12700">
            <a:miter lim="400000"/>
          </a:ln>
        </p:spPr>
      </p:pic>
      <p:sp>
        <p:nvSpPr>
          <p:cNvPr id="4" name="Rektangel 3"/>
          <p:cNvSpPr/>
          <p:nvPr/>
        </p:nvSpPr>
        <p:spPr>
          <a:xfrm>
            <a:off x="78378" y="78377"/>
            <a:ext cx="8980713" cy="4983479"/>
          </a:xfrm>
          <a:prstGeom prst="rect">
            <a:avLst/>
          </a:prstGeom>
          <a:noFill/>
          <a:ln w="17780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64971939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p:transition spd="med">
    <p:fade/>
  </p:transition>
  <p:txStyles>
    <p:titleStyle>
      <a:lvl1pPr algn="l" defTabSz="401634" rtl="0" eaLnBrk="1" latinLnBrk="0" hangingPunct="1">
        <a:lnSpc>
          <a:spcPct val="85000"/>
        </a:lnSpc>
        <a:spcBef>
          <a:spcPct val="0"/>
        </a:spcBef>
        <a:buNone/>
        <a:defRPr sz="6000" b="1" kern="1200" baseline="0">
          <a:solidFill>
            <a:schemeClr val="bg1"/>
          </a:solidFill>
          <a:latin typeface="+mj-lt"/>
          <a:ea typeface="+mj-ea"/>
          <a:cs typeface="+mj-cs"/>
        </a:defRPr>
      </a:lvl1pPr>
    </p:titleStyle>
    <p:bodyStyle>
      <a:lvl1pPr marL="0" indent="0" algn="l" defTabSz="401634" rtl="0" eaLnBrk="1" latinLnBrk="0" hangingPunct="1">
        <a:spcBef>
          <a:spcPct val="20000"/>
        </a:spcBef>
        <a:buFontTx/>
        <a:buNone/>
        <a:defRPr sz="3000" b="1" kern="1200">
          <a:solidFill>
            <a:schemeClr val="bg1"/>
          </a:solidFill>
          <a:latin typeface="+mn-lt"/>
          <a:ea typeface="+mn-ea"/>
          <a:cs typeface="+mn-cs"/>
        </a:defRPr>
      </a:lvl1pPr>
      <a:lvl2pPr marL="0" indent="0" algn="l" defTabSz="401634" rtl="0" eaLnBrk="1" latinLnBrk="0" hangingPunct="1">
        <a:lnSpc>
          <a:spcPct val="100000"/>
        </a:lnSpc>
        <a:spcBef>
          <a:spcPts val="0"/>
        </a:spcBef>
        <a:buFontTx/>
        <a:buNone/>
        <a:defRPr sz="3000" b="0" kern="1200">
          <a:solidFill>
            <a:schemeClr val="bg1"/>
          </a:solidFill>
          <a:latin typeface="Gill Sans MT"/>
          <a:ea typeface="+mn-ea"/>
          <a:cs typeface="Gill Sans MT"/>
        </a:defRPr>
      </a:lvl2pPr>
      <a:lvl3pPr marL="535513" indent="-535513" algn="l" defTabSz="401634" rtl="0" eaLnBrk="1" latinLnBrk="0" hangingPunct="1">
        <a:spcBef>
          <a:spcPct val="20000"/>
        </a:spcBef>
        <a:buClr>
          <a:schemeClr val="accent2"/>
        </a:buClr>
        <a:buSzPct val="110000"/>
        <a:buFont typeface="Arial"/>
        <a:buChar char="•"/>
        <a:defRPr sz="3000" b="1" kern="1200">
          <a:solidFill>
            <a:schemeClr val="bg1"/>
          </a:solidFill>
          <a:latin typeface="+mn-lt"/>
          <a:ea typeface="+mn-ea"/>
          <a:cs typeface="+mn-cs"/>
        </a:defRPr>
      </a:lvl3pPr>
      <a:lvl4pPr marL="1071026" indent="-535513" algn="l" defTabSz="401634" rtl="0" eaLnBrk="1" latinLnBrk="0" hangingPunct="1">
        <a:spcBef>
          <a:spcPct val="20000"/>
        </a:spcBef>
        <a:buClr>
          <a:schemeClr val="accent1">
            <a:lumMod val="60000"/>
            <a:lumOff val="40000"/>
          </a:schemeClr>
        </a:buClr>
        <a:buSzPct val="80000"/>
        <a:buFont typeface="Arial"/>
        <a:buChar char="•"/>
        <a:defRPr sz="3000" b="0" kern="1200">
          <a:solidFill>
            <a:schemeClr val="bg1"/>
          </a:solidFill>
          <a:latin typeface="Gill Sans MT"/>
          <a:ea typeface="+mn-ea"/>
          <a:cs typeface="Gill Sans MT"/>
        </a:defRPr>
      </a:lvl4pPr>
      <a:lvl5pPr marL="1606539" indent="-535513" algn="l" defTabSz="401634" rtl="0" eaLnBrk="1" latinLnBrk="0" hangingPunct="1">
        <a:spcBef>
          <a:spcPct val="20000"/>
        </a:spcBef>
        <a:buClr>
          <a:schemeClr val="accent2">
            <a:lumMod val="75000"/>
          </a:schemeClr>
        </a:buClr>
        <a:buSzPct val="80000"/>
        <a:buFont typeface="Arial"/>
        <a:buChar char="•"/>
        <a:defRPr sz="1500" b="0" kern="1200">
          <a:solidFill>
            <a:schemeClr val="bg1"/>
          </a:solidFill>
          <a:latin typeface="Gill Sans MT"/>
          <a:ea typeface="+mn-ea"/>
          <a:cs typeface="Gill Sans MT"/>
        </a:defRPr>
      </a:lvl5pPr>
      <a:lvl6pPr marL="2208991" indent="-200818" algn="l" defTabSz="401634" rtl="0" eaLnBrk="1" latinLnBrk="0" hangingPunct="1">
        <a:spcBef>
          <a:spcPct val="20000"/>
        </a:spcBef>
        <a:buFont typeface="Arial"/>
        <a:buChar char="•"/>
        <a:defRPr sz="1800" kern="1200">
          <a:solidFill>
            <a:schemeClr val="tx1"/>
          </a:solidFill>
          <a:latin typeface="+mn-lt"/>
          <a:ea typeface="+mn-ea"/>
          <a:cs typeface="+mn-cs"/>
        </a:defRPr>
      </a:lvl6pPr>
      <a:lvl7pPr marL="2610626" indent="-200818" algn="l" defTabSz="401634" rtl="0" eaLnBrk="1" latinLnBrk="0" hangingPunct="1">
        <a:spcBef>
          <a:spcPct val="20000"/>
        </a:spcBef>
        <a:buFont typeface="Arial"/>
        <a:buChar char="•"/>
        <a:defRPr sz="1800" kern="1200">
          <a:solidFill>
            <a:schemeClr val="tx1"/>
          </a:solidFill>
          <a:latin typeface="+mn-lt"/>
          <a:ea typeface="+mn-ea"/>
          <a:cs typeface="+mn-cs"/>
        </a:defRPr>
      </a:lvl7pPr>
      <a:lvl8pPr marL="3012261" indent="-200818" algn="l" defTabSz="401634" rtl="0" eaLnBrk="1" latinLnBrk="0" hangingPunct="1">
        <a:spcBef>
          <a:spcPct val="20000"/>
        </a:spcBef>
        <a:buFont typeface="Arial"/>
        <a:buChar char="•"/>
        <a:defRPr sz="1800" kern="1200">
          <a:solidFill>
            <a:schemeClr val="tx1"/>
          </a:solidFill>
          <a:latin typeface="+mn-lt"/>
          <a:ea typeface="+mn-ea"/>
          <a:cs typeface="+mn-cs"/>
        </a:defRPr>
      </a:lvl8pPr>
      <a:lvl9pPr marL="3413895" indent="-200818" algn="l" defTabSz="401634"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sv-SE"/>
      </a:defPPr>
      <a:lvl1pPr marL="0" algn="l" defTabSz="401634" rtl="0" eaLnBrk="1" latinLnBrk="0" hangingPunct="1">
        <a:defRPr sz="1600" kern="1200">
          <a:solidFill>
            <a:schemeClr val="tx1"/>
          </a:solidFill>
          <a:latin typeface="+mn-lt"/>
          <a:ea typeface="+mn-ea"/>
          <a:cs typeface="+mn-cs"/>
        </a:defRPr>
      </a:lvl1pPr>
      <a:lvl2pPr marL="401634" algn="l" defTabSz="401634" rtl="0" eaLnBrk="1" latinLnBrk="0" hangingPunct="1">
        <a:defRPr sz="1600" kern="1200">
          <a:solidFill>
            <a:schemeClr val="tx1"/>
          </a:solidFill>
          <a:latin typeface="+mn-lt"/>
          <a:ea typeface="+mn-ea"/>
          <a:cs typeface="+mn-cs"/>
        </a:defRPr>
      </a:lvl2pPr>
      <a:lvl3pPr marL="803270" algn="l" defTabSz="401634" rtl="0" eaLnBrk="1" latinLnBrk="0" hangingPunct="1">
        <a:defRPr sz="1600" kern="1200">
          <a:solidFill>
            <a:schemeClr val="tx1"/>
          </a:solidFill>
          <a:latin typeface="+mn-lt"/>
          <a:ea typeface="+mn-ea"/>
          <a:cs typeface="+mn-cs"/>
        </a:defRPr>
      </a:lvl3pPr>
      <a:lvl4pPr marL="1204904" algn="l" defTabSz="401634" rtl="0" eaLnBrk="1" latinLnBrk="0" hangingPunct="1">
        <a:defRPr sz="1600" kern="1200">
          <a:solidFill>
            <a:schemeClr val="tx1"/>
          </a:solidFill>
          <a:latin typeface="+mn-lt"/>
          <a:ea typeface="+mn-ea"/>
          <a:cs typeface="+mn-cs"/>
        </a:defRPr>
      </a:lvl4pPr>
      <a:lvl5pPr marL="1606539" algn="l" defTabSz="401634" rtl="0" eaLnBrk="1" latinLnBrk="0" hangingPunct="1">
        <a:defRPr sz="1600" kern="1200">
          <a:solidFill>
            <a:schemeClr val="tx1"/>
          </a:solidFill>
          <a:latin typeface="+mn-lt"/>
          <a:ea typeface="+mn-ea"/>
          <a:cs typeface="+mn-cs"/>
        </a:defRPr>
      </a:lvl5pPr>
      <a:lvl6pPr marL="2008174" algn="l" defTabSz="401634" rtl="0" eaLnBrk="1" latinLnBrk="0" hangingPunct="1">
        <a:defRPr sz="1600" kern="1200">
          <a:solidFill>
            <a:schemeClr val="tx1"/>
          </a:solidFill>
          <a:latin typeface="+mn-lt"/>
          <a:ea typeface="+mn-ea"/>
          <a:cs typeface="+mn-cs"/>
        </a:defRPr>
      </a:lvl6pPr>
      <a:lvl7pPr marL="2409808" algn="l" defTabSz="401634" rtl="0" eaLnBrk="1" latinLnBrk="0" hangingPunct="1">
        <a:defRPr sz="1600" kern="1200">
          <a:solidFill>
            <a:schemeClr val="tx1"/>
          </a:solidFill>
          <a:latin typeface="+mn-lt"/>
          <a:ea typeface="+mn-ea"/>
          <a:cs typeface="+mn-cs"/>
        </a:defRPr>
      </a:lvl7pPr>
      <a:lvl8pPr marL="2811443" algn="l" defTabSz="401634" rtl="0" eaLnBrk="1" latinLnBrk="0" hangingPunct="1">
        <a:defRPr sz="1600" kern="1200">
          <a:solidFill>
            <a:schemeClr val="tx1"/>
          </a:solidFill>
          <a:latin typeface="+mn-lt"/>
          <a:ea typeface="+mn-ea"/>
          <a:cs typeface="+mn-cs"/>
        </a:defRPr>
      </a:lvl8pPr>
      <a:lvl9pPr marL="3213078" algn="l" defTabSz="401634"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alpha val="85000"/>
              </a:schemeClr>
            </a:gs>
            <a:gs pos="100000">
              <a:schemeClr val="accent2"/>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VHK_logo_CMYK_HORISONTELL_NEG.png"/>
          <p:cNvPicPr/>
          <p:nvPr/>
        </p:nvPicPr>
        <p:blipFill>
          <a:blip r:embed="rId8" cstate="print">
            <a:extLst/>
          </a:blip>
          <a:stretch>
            <a:fillRect/>
          </a:stretch>
        </p:blipFill>
        <p:spPr>
          <a:xfrm>
            <a:off x="7217227" y="4459417"/>
            <a:ext cx="1568904" cy="377314"/>
          </a:xfrm>
          <a:prstGeom prst="rect">
            <a:avLst/>
          </a:prstGeom>
          <a:ln w="12700">
            <a:miter lim="400000"/>
          </a:ln>
        </p:spPr>
      </p:pic>
      <p:sp>
        <p:nvSpPr>
          <p:cNvPr id="4" name="Rektangel 3"/>
          <p:cNvSpPr/>
          <p:nvPr/>
        </p:nvSpPr>
        <p:spPr>
          <a:xfrm>
            <a:off x="78378" y="78377"/>
            <a:ext cx="8980713" cy="4983479"/>
          </a:xfrm>
          <a:prstGeom prst="rect">
            <a:avLst/>
          </a:prstGeom>
          <a:noFill/>
          <a:ln w="17780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64971939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transition spd="med">
    <p:fade/>
  </p:transition>
  <p:txStyles>
    <p:titleStyle>
      <a:lvl1pPr algn="l" defTabSz="401634" rtl="0" eaLnBrk="1" latinLnBrk="0" hangingPunct="1">
        <a:lnSpc>
          <a:spcPct val="85000"/>
        </a:lnSpc>
        <a:spcBef>
          <a:spcPct val="0"/>
        </a:spcBef>
        <a:buNone/>
        <a:defRPr sz="6000" b="1" kern="1200" baseline="0">
          <a:solidFill>
            <a:schemeClr val="bg1"/>
          </a:solidFill>
          <a:latin typeface="+mj-lt"/>
          <a:ea typeface="+mj-ea"/>
          <a:cs typeface="+mj-cs"/>
        </a:defRPr>
      </a:lvl1pPr>
    </p:titleStyle>
    <p:bodyStyle>
      <a:lvl1pPr marL="0" indent="0" algn="l" defTabSz="401634" rtl="0" eaLnBrk="1" latinLnBrk="0" hangingPunct="1">
        <a:spcBef>
          <a:spcPct val="20000"/>
        </a:spcBef>
        <a:buFontTx/>
        <a:buNone/>
        <a:defRPr sz="3000" b="1" kern="1200">
          <a:solidFill>
            <a:schemeClr val="bg1"/>
          </a:solidFill>
          <a:latin typeface="+mn-lt"/>
          <a:ea typeface="+mn-ea"/>
          <a:cs typeface="+mn-cs"/>
        </a:defRPr>
      </a:lvl1pPr>
      <a:lvl2pPr marL="0" indent="0" algn="l" defTabSz="401634" rtl="0" eaLnBrk="1" latinLnBrk="0" hangingPunct="1">
        <a:lnSpc>
          <a:spcPct val="100000"/>
        </a:lnSpc>
        <a:spcBef>
          <a:spcPts val="0"/>
        </a:spcBef>
        <a:buFontTx/>
        <a:buNone/>
        <a:defRPr sz="3000" b="0" kern="1200">
          <a:solidFill>
            <a:schemeClr val="bg1"/>
          </a:solidFill>
          <a:latin typeface="Gill Sans MT"/>
          <a:ea typeface="+mn-ea"/>
          <a:cs typeface="Gill Sans MT"/>
        </a:defRPr>
      </a:lvl2pPr>
      <a:lvl3pPr marL="535513" indent="-535513" algn="l" defTabSz="401634" rtl="0" eaLnBrk="1" latinLnBrk="0" hangingPunct="1">
        <a:spcBef>
          <a:spcPct val="20000"/>
        </a:spcBef>
        <a:buClr>
          <a:schemeClr val="accent2"/>
        </a:buClr>
        <a:buSzPct val="110000"/>
        <a:buFont typeface="Arial"/>
        <a:buChar char="•"/>
        <a:defRPr sz="3000" b="1" kern="1200">
          <a:solidFill>
            <a:schemeClr val="bg1"/>
          </a:solidFill>
          <a:latin typeface="+mn-lt"/>
          <a:ea typeface="+mn-ea"/>
          <a:cs typeface="+mn-cs"/>
        </a:defRPr>
      </a:lvl3pPr>
      <a:lvl4pPr marL="1071026" indent="-535513" algn="l" defTabSz="401634" rtl="0" eaLnBrk="1" latinLnBrk="0" hangingPunct="1">
        <a:spcBef>
          <a:spcPct val="20000"/>
        </a:spcBef>
        <a:buClr>
          <a:schemeClr val="accent1">
            <a:lumMod val="60000"/>
            <a:lumOff val="40000"/>
          </a:schemeClr>
        </a:buClr>
        <a:buSzPct val="80000"/>
        <a:buFont typeface="Arial"/>
        <a:buChar char="•"/>
        <a:defRPr sz="3000" b="0" kern="1200">
          <a:solidFill>
            <a:schemeClr val="bg1"/>
          </a:solidFill>
          <a:latin typeface="Gill Sans MT"/>
          <a:ea typeface="+mn-ea"/>
          <a:cs typeface="Gill Sans MT"/>
        </a:defRPr>
      </a:lvl4pPr>
      <a:lvl5pPr marL="1606539" indent="-535513" algn="l" defTabSz="401634" rtl="0" eaLnBrk="1" latinLnBrk="0" hangingPunct="1">
        <a:spcBef>
          <a:spcPct val="20000"/>
        </a:spcBef>
        <a:buClr>
          <a:schemeClr val="accent2">
            <a:lumMod val="75000"/>
          </a:schemeClr>
        </a:buClr>
        <a:buSzPct val="80000"/>
        <a:buFont typeface="Arial"/>
        <a:buChar char="•"/>
        <a:defRPr sz="1500" b="0" kern="1200">
          <a:solidFill>
            <a:schemeClr val="bg1"/>
          </a:solidFill>
          <a:latin typeface="Gill Sans MT"/>
          <a:ea typeface="+mn-ea"/>
          <a:cs typeface="Gill Sans MT"/>
        </a:defRPr>
      </a:lvl5pPr>
      <a:lvl6pPr marL="2208991" indent="-200818" algn="l" defTabSz="401634" rtl="0" eaLnBrk="1" latinLnBrk="0" hangingPunct="1">
        <a:spcBef>
          <a:spcPct val="20000"/>
        </a:spcBef>
        <a:buFont typeface="Arial"/>
        <a:buChar char="•"/>
        <a:defRPr sz="1800" kern="1200">
          <a:solidFill>
            <a:schemeClr val="tx1"/>
          </a:solidFill>
          <a:latin typeface="+mn-lt"/>
          <a:ea typeface="+mn-ea"/>
          <a:cs typeface="+mn-cs"/>
        </a:defRPr>
      </a:lvl6pPr>
      <a:lvl7pPr marL="2610626" indent="-200818" algn="l" defTabSz="401634" rtl="0" eaLnBrk="1" latinLnBrk="0" hangingPunct="1">
        <a:spcBef>
          <a:spcPct val="20000"/>
        </a:spcBef>
        <a:buFont typeface="Arial"/>
        <a:buChar char="•"/>
        <a:defRPr sz="1800" kern="1200">
          <a:solidFill>
            <a:schemeClr val="tx1"/>
          </a:solidFill>
          <a:latin typeface="+mn-lt"/>
          <a:ea typeface="+mn-ea"/>
          <a:cs typeface="+mn-cs"/>
        </a:defRPr>
      </a:lvl7pPr>
      <a:lvl8pPr marL="3012261" indent="-200818" algn="l" defTabSz="401634" rtl="0" eaLnBrk="1" latinLnBrk="0" hangingPunct="1">
        <a:spcBef>
          <a:spcPct val="20000"/>
        </a:spcBef>
        <a:buFont typeface="Arial"/>
        <a:buChar char="•"/>
        <a:defRPr sz="1800" kern="1200">
          <a:solidFill>
            <a:schemeClr val="tx1"/>
          </a:solidFill>
          <a:latin typeface="+mn-lt"/>
          <a:ea typeface="+mn-ea"/>
          <a:cs typeface="+mn-cs"/>
        </a:defRPr>
      </a:lvl8pPr>
      <a:lvl9pPr marL="3413895" indent="-200818" algn="l" defTabSz="401634"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sv-SE"/>
      </a:defPPr>
      <a:lvl1pPr marL="0" algn="l" defTabSz="401634" rtl="0" eaLnBrk="1" latinLnBrk="0" hangingPunct="1">
        <a:defRPr sz="1600" kern="1200">
          <a:solidFill>
            <a:schemeClr val="tx1"/>
          </a:solidFill>
          <a:latin typeface="+mn-lt"/>
          <a:ea typeface="+mn-ea"/>
          <a:cs typeface="+mn-cs"/>
        </a:defRPr>
      </a:lvl1pPr>
      <a:lvl2pPr marL="401634" algn="l" defTabSz="401634" rtl="0" eaLnBrk="1" latinLnBrk="0" hangingPunct="1">
        <a:defRPr sz="1600" kern="1200">
          <a:solidFill>
            <a:schemeClr val="tx1"/>
          </a:solidFill>
          <a:latin typeface="+mn-lt"/>
          <a:ea typeface="+mn-ea"/>
          <a:cs typeface="+mn-cs"/>
        </a:defRPr>
      </a:lvl2pPr>
      <a:lvl3pPr marL="803270" algn="l" defTabSz="401634" rtl="0" eaLnBrk="1" latinLnBrk="0" hangingPunct="1">
        <a:defRPr sz="1600" kern="1200">
          <a:solidFill>
            <a:schemeClr val="tx1"/>
          </a:solidFill>
          <a:latin typeface="+mn-lt"/>
          <a:ea typeface="+mn-ea"/>
          <a:cs typeface="+mn-cs"/>
        </a:defRPr>
      </a:lvl3pPr>
      <a:lvl4pPr marL="1204904" algn="l" defTabSz="401634" rtl="0" eaLnBrk="1" latinLnBrk="0" hangingPunct="1">
        <a:defRPr sz="1600" kern="1200">
          <a:solidFill>
            <a:schemeClr val="tx1"/>
          </a:solidFill>
          <a:latin typeface="+mn-lt"/>
          <a:ea typeface="+mn-ea"/>
          <a:cs typeface="+mn-cs"/>
        </a:defRPr>
      </a:lvl4pPr>
      <a:lvl5pPr marL="1606539" algn="l" defTabSz="401634" rtl="0" eaLnBrk="1" latinLnBrk="0" hangingPunct="1">
        <a:defRPr sz="1600" kern="1200">
          <a:solidFill>
            <a:schemeClr val="tx1"/>
          </a:solidFill>
          <a:latin typeface="+mn-lt"/>
          <a:ea typeface="+mn-ea"/>
          <a:cs typeface="+mn-cs"/>
        </a:defRPr>
      </a:lvl5pPr>
      <a:lvl6pPr marL="2008174" algn="l" defTabSz="401634" rtl="0" eaLnBrk="1" latinLnBrk="0" hangingPunct="1">
        <a:defRPr sz="1600" kern="1200">
          <a:solidFill>
            <a:schemeClr val="tx1"/>
          </a:solidFill>
          <a:latin typeface="+mn-lt"/>
          <a:ea typeface="+mn-ea"/>
          <a:cs typeface="+mn-cs"/>
        </a:defRPr>
      </a:lvl6pPr>
      <a:lvl7pPr marL="2409808" algn="l" defTabSz="401634" rtl="0" eaLnBrk="1" latinLnBrk="0" hangingPunct="1">
        <a:defRPr sz="1600" kern="1200">
          <a:solidFill>
            <a:schemeClr val="tx1"/>
          </a:solidFill>
          <a:latin typeface="+mn-lt"/>
          <a:ea typeface="+mn-ea"/>
          <a:cs typeface="+mn-cs"/>
        </a:defRPr>
      </a:lvl7pPr>
      <a:lvl8pPr marL="2811443" algn="l" defTabSz="401634" rtl="0" eaLnBrk="1" latinLnBrk="0" hangingPunct="1">
        <a:defRPr sz="1600" kern="1200">
          <a:solidFill>
            <a:schemeClr val="tx1"/>
          </a:solidFill>
          <a:latin typeface="+mn-lt"/>
          <a:ea typeface="+mn-ea"/>
          <a:cs typeface="+mn-cs"/>
        </a:defRPr>
      </a:lvl8pPr>
      <a:lvl9pPr marL="3213078" algn="l" defTabSz="401634"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5">
                <a:alpha val="90000"/>
              </a:schemeClr>
            </a:gs>
            <a:gs pos="100000">
              <a:schemeClr val="accent5"/>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VHK_logo_CMYK_HORISONTELL_NEG.png"/>
          <p:cNvPicPr/>
          <p:nvPr/>
        </p:nvPicPr>
        <p:blipFill>
          <a:blip r:embed="rId8" cstate="print">
            <a:extLst/>
          </a:blip>
          <a:stretch>
            <a:fillRect/>
          </a:stretch>
        </p:blipFill>
        <p:spPr>
          <a:xfrm>
            <a:off x="7217227" y="4459417"/>
            <a:ext cx="1568904" cy="377314"/>
          </a:xfrm>
          <a:prstGeom prst="rect">
            <a:avLst/>
          </a:prstGeom>
          <a:ln w="12700">
            <a:miter lim="400000"/>
          </a:ln>
        </p:spPr>
      </p:pic>
      <p:sp>
        <p:nvSpPr>
          <p:cNvPr id="4" name="Rektangel 3"/>
          <p:cNvSpPr/>
          <p:nvPr/>
        </p:nvSpPr>
        <p:spPr>
          <a:xfrm>
            <a:off x="78378" y="78377"/>
            <a:ext cx="8980713" cy="4983479"/>
          </a:xfrm>
          <a:prstGeom prst="rect">
            <a:avLst/>
          </a:prstGeom>
          <a:noFill/>
          <a:ln w="17780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64971939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Lst>
  <p:transition spd="med">
    <p:fade/>
  </p:transition>
  <p:txStyles>
    <p:titleStyle>
      <a:lvl1pPr algn="l" defTabSz="401634" rtl="0" eaLnBrk="1" latinLnBrk="0" hangingPunct="1">
        <a:lnSpc>
          <a:spcPct val="85000"/>
        </a:lnSpc>
        <a:spcBef>
          <a:spcPct val="0"/>
        </a:spcBef>
        <a:buNone/>
        <a:defRPr sz="6000" b="1" kern="1200" baseline="0">
          <a:solidFill>
            <a:schemeClr val="bg1"/>
          </a:solidFill>
          <a:latin typeface="+mj-lt"/>
          <a:ea typeface="+mj-ea"/>
          <a:cs typeface="+mj-cs"/>
        </a:defRPr>
      </a:lvl1pPr>
    </p:titleStyle>
    <p:bodyStyle>
      <a:lvl1pPr marL="0" indent="0" algn="l" defTabSz="401634" rtl="0" eaLnBrk="1" latinLnBrk="0" hangingPunct="1">
        <a:spcBef>
          <a:spcPct val="20000"/>
        </a:spcBef>
        <a:buFontTx/>
        <a:buNone/>
        <a:defRPr sz="3000" b="1" kern="1200">
          <a:solidFill>
            <a:schemeClr val="bg1"/>
          </a:solidFill>
          <a:latin typeface="+mn-lt"/>
          <a:ea typeface="+mn-ea"/>
          <a:cs typeface="+mn-cs"/>
        </a:defRPr>
      </a:lvl1pPr>
      <a:lvl2pPr marL="0" indent="0" algn="l" defTabSz="401634" rtl="0" eaLnBrk="1" latinLnBrk="0" hangingPunct="1">
        <a:lnSpc>
          <a:spcPct val="100000"/>
        </a:lnSpc>
        <a:spcBef>
          <a:spcPts val="0"/>
        </a:spcBef>
        <a:buFontTx/>
        <a:buNone/>
        <a:defRPr sz="3000" b="0" kern="1200">
          <a:solidFill>
            <a:schemeClr val="bg1"/>
          </a:solidFill>
          <a:latin typeface="Gill Sans MT"/>
          <a:ea typeface="+mn-ea"/>
          <a:cs typeface="Gill Sans MT"/>
        </a:defRPr>
      </a:lvl2pPr>
      <a:lvl3pPr marL="535513" indent="-535513" algn="l" defTabSz="401634" rtl="0" eaLnBrk="1" latinLnBrk="0" hangingPunct="1">
        <a:spcBef>
          <a:spcPct val="20000"/>
        </a:spcBef>
        <a:buClr>
          <a:schemeClr val="accent2"/>
        </a:buClr>
        <a:buSzPct val="110000"/>
        <a:buFont typeface="Arial"/>
        <a:buChar char="•"/>
        <a:defRPr sz="3000" b="1" kern="1200">
          <a:solidFill>
            <a:schemeClr val="bg1"/>
          </a:solidFill>
          <a:latin typeface="+mn-lt"/>
          <a:ea typeface="+mn-ea"/>
          <a:cs typeface="+mn-cs"/>
        </a:defRPr>
      </a:lvl3pPr>
      <a:lvl4pPr marL="1071026" indent="-535513" algn="l" defTabSz="401634" rtl="0" eaLnBrk="1" latinLnBrk="0" hangingPunct="1">
        <a:spcBef>
          <a:spcPct val="20000"/>
        </a:spcBef>
        <a:buClr>
          <a:schemeClr val="accent1">
            <a:lumMod val="60000"/>
            <a:lumOff val="40000"/>
          </a:schemeClr>
        </a:buClr>
        <a:buSzPct val="80000"/>
        <a:buFont typeface="Arial"/>
        <a:buChar char="•"/>
        <a:defRPr sz="3000" b="0" kern="1200">
          <a:solidFill>
            <a:schemeClr val="bg1"/>
          </a:solidFill>
          <a:latin typeface="Gill Sans MT"/>
          <a:ea typeface="+mn-ea"/>
          <a:cs typeface="Gill Sans MT"/>
        </a:defRPr>
      </a:lvl4pPr>
      <a:lvl5pPr marL="1606539" indent="-535513" algn="l" defTabSz="401634" rtl="0" eaLnBrk="1" latinLnBrk="0" hangingPunct="1">
        <a:spcBef>
          <a:spcPct val="20000"/>
        </a:spcBef>
        <a:buClr>
          <a:schemeClr val="accent2">
            <a:lumMod val="75000"/>
          </a:schemeClr>
        </a:buClr>
        <a:buSzPct val="80000"/>
        <a:buFont typeface="Arial"/>
        <a:buChar char="•"/>
        <a:defRPr sz="1500" b="0" kern="1200">
          <a:solidFill>
            <a:schemeClr val="bg1"/>
          </a:solidFill>
          <a:latin typeface="Gill Sans MT"/>
          <a:ea typeface="+mn-ea"/>
          <a:cs typeface="Gill Sans MT"/>
        </a:defRPr>
      </a:lvl5pPr>
      <a:lvl6pPr marL="2208991" indent="-200818" algn="l" defTabSz="401634" rtl="0" eaLnBrk="1" latinLnBrk="0" hangingPunct="1">
        <a:spcBef>
          <a:spcPct val="20000"/>
        </a:spcBef>
        <a:buFont typeface="Arial"/>
        <a:buChar char="•"/>
        <a:defRPr sz="1800" kern="1200">
          <a:solidFill>
            <a:schemeClr val="tx1"/>
          </a:solidFill>
          <a:latin typeface="+mn-lt"/>
          <a:ea typeface="+mn-ea"/>
          <a:cs typeface="+mn-cs"/>
        </a:defRPr>
      </a:lvl6pPr>
      <a:lvl7pPr marL="2610626" indent="-200818" algn="l" defTabSz="401634" rtl="0" eaLnBrk="1" latinLnBrk="0" hangingPunct="1">
        <a:spcBef>
          <a:spcPct val="20000"/>
        </a:spcBef>
        <a:buFont typeface="Arial"/>
        <a:buChar char="•"/>
        <a:defRPr sz="1800" kern="1200">
          <a:solidFill>
            <a:schemeClr val="tx1"/>
          </a:solidFill>
          <a:latin typeface="+mn-lt"/>
          <a:ea typeface="+mn-ea"/>
          <a:cs typeface="+mn-cs"/>
        </a:defRPr>
      </a:lvl7pPr>
      <a:lvl8pPr marL="3012261" indent="-200818" algn="l" defTabSz="401634" rtl="0" eaLnBrk="1" latinLnBrk="0" hangingPunct="1">
        <a:spcBef>
          <a:spcPct val="20000"/>
        </a:spcBef>
        <a:buFont typeface="Arial"/>
        <a:buChar char="•"/>
        <a:defRPr sz="1800" kern="1200">
          <a:solidFill>
            <a:schemeClr val="tx1"/>
          </a:solidFill>
          <a:latin typeface="+mn-lt"/>
          <a:ea typeface="+mn-ea"/>
          <a:cs typeface="+mn-cs"/>
        </a:defRPr>
      </a:lvl8pPr>
      <a:lvl9pPr marL="3413895" indent="-200818" algn="l" defTabSz="401634"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sv-SE"/>
      </a:defPPr>
      <a:lvl1pPr marL="0" algn="l" defTabSz="401634" rtl="0" eaLnBrk="1" latinLnBrk="0" hangingPunct="1">
        <a:defRPr sz="1600" kern="1200">
          <a:solidFill>
            <a:schemeClr val="tx1"/>
          </a:solidFill>
          <a:latin typeface="+mn-lt"/>
          <a:ea typeface="+mn-ea"/>
          <a:cs typeface="+mn-cs"/>
        </a:defRPr>
      </a:lvl1pPr>
      <a:lvl2pPr marL="401634" algn="l" defTabSz="401634" rtl="0" eaLnBrk="1" latinLnBrk="0" hangingPunct="1">
        <a:defRPr sz="1600" kern="1200">
          <a:solidFill>
            <a:schemeClr val="tx1"/>
          </a:solidFill>
          <a:latin typeface="+mn-lt"/>
          <a:ea typeface="+mn-ea"/>
          <a:cs typeface="+mn-cs"/>
        </a:defRPr>
      </a:lvl2pPr>
      <a:lvl3pPr marL="803270" algn="l" defTabSz="401634" rtl="0" eaLnBrk="1" latinLnBrk="0" hangingPunct="1">
        <a:defRPr sz="1600" kern="1200">
          <a:solidFill>
            <a:schemeClr val="tx1"/>
          </a:solidFill>
          <a:latin typeface="+mn-lt"/>
          <a:ea typeface="+mn-ea"/>
          <a:cs typeface="+mn-cs"/>
        </a:defRPr>
      </a:lvl3pPr>
      <a:lvl4pPr marL="1204904" algn="l" defTabSz="401634" rtl="0" eaLnBrk="1" latinLnBrk="0" hangingPunct="1">
        <a:defRPr sz="1600" kern="1200">
          <a:solidFill>
            <a:schemeClr val="tx1"/>
          </a:solidFill>
          <a:latin typeface="+mn-lt"/>
          <a:ea typeface="+mn-ea"/>
          <a:cs typeface="+mn-cs"/>
        </a:defRPr>
      </a:lvl4pPr>
      <a:lvl5pPr marL="1606539" algn="l" defTabSz="401634" rtl="0" eaLnBrk="1" latinLnBrk="0" hangingPunct="1">
        <a:defRPr sz="1600" kern="1200">
          <a:solidFill>
            <a:schemeClr val="tx1"/>
          </a:solidFill>
          <a:latin typeface="+mn-lt"/>
          <a:ea typeface="+mn-ea"/>
          <a:cs typeface="+mn-cs"/>
        </a:defRPr>
      </a:lvl5pPr>
      <a:lvl6pPr marL="2008174" algn="l" defTabSz="401634" rtl="0" eaLnBrk="1" latinLnBrk="0" hangingPunct="1">
        <a:defRPr sz="1600" kern="1200">
          <a:solidFill>
            <a:schemeClr val="tx1"/>
          </a:solidFill>
          <a:latin typeface="+mn-lt"/>
          <a:ea typeface="+mn-ea"/>
          <a:cs typeface="+mn-cs"/>
        </a:defRPr>
      </a:lvl6pPr>
      <a:lvl7pPr marL="2409808" algn="l" defTabSz="401634" rtl="0" eaLnBrk="1" latinLnBrk="0" hangingPunct="1">
        <a:defRPr sz="1600" kern="1200">
          <a:solidFill>
            <a:schemeClr val="tx1"/>
          </a:solidFill>
          <a:latin typeface="+mn-lt"/>
          <a:ea typeface="+mn-ea"/>
          <a:cs typeface="+mn-cs"/>
        </a:defRPr>
      </a:lvl7pPr>
      <a:lvl8pPr marL="2811443" algn="l" defTabSz="401634" rtl="0" eaLnBrk="1" latinLnBrk="0" hangingPunct="1">
        <a:defRPr sz="1600" kern="1200">
          <a:solidFill>
            <a:schemeClr val="tx1"/>
          </a:solidFill>
          <a:latin typeface="+mn-lt"/>
          <a:ea typeface="+mn-ea"/>
          <a:cs typeface="+mn-cs"/>
        </a:defRPr>
      </a:lvl8pPr>
      <a:lvl9pPr marL="3213078" algn="l" defTabSz="40163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5.xml"/><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332850" y="317006"/>
            <a:ext cx="5911539" cy="2225720"/>
          </a:xfrm>
          <a:prstGeom prst="rect">
            <a:avLst/>
          </a:prstGeom>
        </p:spPr>
        <p:txBody>
          <a:bodyPr>
            <a:normAutofit fontScale="90000"/>
          </a:bodyPr>
          <a:lstStyle/>
          <a:p>
            <a:r>
              <a:rPr lang="sv-SE" dirty="0" smtClean="0"/>
              <a:t>TILLSAMMANS </a:t>
            </a:r>
            <a:br>
              <a:rPr lang="sv-SE" dirty="0" smtClean="0"/>
            </a:br>
            <a:r>
              <a:rPr lang="sv-SE" dirty="0" smtClean="0"/>
              <a:t>GÖR VI</a:t>
            </a:r>
            <a:br>
              <a:rPr lang="sv-SE" dirty="0" smtClean="0"/>
            </a:br>
            <a:r>
              <a:rPr lang="sv-SE" dirty="0" smtClean="0"/>
              <a:t>VÄSTSVERIGE STARKARE</a:t>
            </a:r>
            <a:br>
              <a:rPr lang="sv-SE" dirty="0" smtClean="0"/>
            </a:br>
            <a:r>
              <a:rPr lang="sv-SE" dirty="0" smtClean="0"/>
              <a:t/>
            </a:r>
            <a:br>
              <a:rPr lang="sv-SE" dirty="0" smtClean="0"/>
            </a:br>
            <a:r>
              <a:rPr lang="sv-SE" sz="3100" b="0" dirty="0" smtClean="0"/>
              <a:t>Gunilla Grahn-Hinnfors</a:t>
            </a:r>
            <a:br>
              <a:rPr lang="sv-SE" sz="3100" b="0" dirty="0" smtClean="0"/>
            </a:br>
            <a:r>
              <a:rPr lang="sv-SE" sz="3100" b="0" i="1" dirty="0" smtClean="0"/>
              <a:t>ansvarig stadsutveckling</a:t>
            </a:r>
            <a:endParaRPr lang="sv-SE" sz="3100" b="0" i="1" dirty="0"/>
          </a:p>
        </p:txBody>
      </p:sp>
    </p:spTree>
    <p:extLst>
      <p:ext uri="{BB962C8B-B14F-4D97-AF65-F5344CB8AC3E}">
        <p14:creationId xmlns:p14="http://schemas.microsoft.com/office/powerpoint/2010/main" val="2259824932"/>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917" b="8917"/>
          <a:stretch>
            <a:fillRect/>
          </a:stretch>
        </p:blipFill>
        <p:spPr/>
      </p:pic>
      <p:sp>
        <p:nvSpPr>
          <p:cNvPr id="5" name="textruta 4"/>
          <p:cNvSpPr txBox="1"/>
          <p:nvPr/>
        </p:nvSpPr>
        <p:spPr>
          <a:xfrm>
            <a:off x="6795168" y="4643352"/>
            <a:ext cx="2177199" cy="338554"/>
          </a:xfrm>
          <a:prstGeom prst="rect">
            <a:avLst/>
          </a:prstGeom>
          <a:noFill/>
        </p:spPr>
        <p:txBody>
          <a:bodyPr wrap="none" rtlCol="0">
            <a:spAutoFit/>
          </a:bodyPr>
          <a:lstStyle/>
          <a:p>
            <a:r>
              <a:rPr lang="sv-SE" dirty="0" smtClean="0">
                <a:solidFill>
                  <a:schemeClr val="bg1"/>
                </a:solidFill>
              </a:rPr>
              <a:t>Bild: Per </a:t>
            </a:r>
            <a:r>
              <a:rPr lang="sv-SE" dirty="0">
                <a:solidFill>
                  <a:schemeClr val="bg1"/>
                </a:solidFill>
              </a:rPr>
              <a:t>Pixel Petersson</a:t>
            </a:r>
            <a:endParaRPr lang="sv-SE" i="0" dirty="0" smtClean="0">
              <a:solidFill>
                <a:schemeClr val="bg1"/>
              </a:solidFill>
              <a:effectLst/>
              <a:latin typeface="Gill Sans MT" pitchFamily="34" charset="0"/>
            </a:endParaRPr>
          </a:p>
        </p:txBody>
      </p:sp>
    </p:spTree>
    <p:extLst>
      <p:ext uri="{BB962C8B-B14F-4D97-AF65-F5344CB8AC3E}">
        <p14:creationId xmlns:p14="http://schemas.microsoft.com/office/powerpoint/2010/main" val="1853263849"/>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952" b="8952"/>
          <a:stretch>
            <a:fillRect/>
          </a:stretch>
        </p:blipFill>
        <p:spPr/>
      </p:pic>
      <p:sp>
        <p:nvSpPr>
          <p:cNvPr id="6" name="textruta 5"/>
          <p:cNvSpPr txBox="1"/>
          <p:nvPr/>
        </p:nvSpPr>
        <p:spPr>
          <a:xfrm>
            <a:off x="7529290" y="4643350"/>
            <a:ext cx="1445139" cy="338554"/>
          </a:xfrm>
          <a:prstGeom prst="rect">
            <a:avLst/>
          </a:prstGeom>
          <a:noFill/>
        </p:spPr>
        <p:txBody>
          <a:bodyPr wrap="none" rtlCol="0">
            <a:spAutoFit/>
          </a:bodyPr>
          <a:lstStyle/>
          <a:p>
            <a:pPr algn="l"/>
            <a:r>
              <a:rPr lang="sv-SE" i="0" dirty="0" smtClean="0">
                <a:solidFill>
                  <a:schemeClr val="bg1"/>
                </a:solidFill>
                <a:effectLst/>
                <a:latin typeface="Gill Sans MT" pitchFamily="34" charset="0"/>
              </a:rPr>
              <a:t>Bild: </a:t>
            </a:r>
            <a:r>
              <a:rPr lang="sv-SE" i="0" dirty="0" err="1" smtClean="0">
                <a:solidFill>
                  <a:schemeClr val="bg1"/>
                </a:solidFill>
                <a:effectLst/>
                <a:latin typeface="Gill Sans MT" pitchFamily="34" charset="0"/>
              </a:rPr>
              <a:t>Tomorrow</a:t>
            </a:r>
            <a:endParaRPr lang="sv-SE" i="0" dirty="0" smtClean="0">
              <a:solidFill>
                <a:schemeClr val="bg1"/>
              </a:solidFill>
              <a:effectLst/>
              <a:latin typeface="Gill Sans MT" pitchFamily="34" charset="0"/>
            </a:endParaRPr>
          </a:p>
        </p:txBody>
      </p:sp>
    </p:spTree>
    <p:extLst>
      <p:ext uri="{BB962C8B-B14F-4D97-AF65-F5344CB8AC3E}">
        <p14:creationId xmlns:p14="http://schemas.microsoft.com/office/powerpoint/2010/main" val="1831989046"/>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32850" y="297414"/>
            <a:ext cx="8484238" cy="885927"/>
          </a:xfrm>
        </p:spPr>
        <p:txBody>
          <a:bodyPr/>
          <a:lstStyle/>
          <a:p>
            <a:r>
              <a:rPr lang="sv-SE" dirty="0" smtClean="0"/>
              <a:t>Masthuggskajen</a:t>
            </a:r>
            <a:endParaRPr lang="sv-SE" dirty="0"/>
          </a:p>
        </p:txBody>
      </p:sp>
      <p:pic>
        <p:nvPicPr>
          <p:cNvPr id="6" name="Platshållare för innehåll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4852" y="1183341"/>
            <a:ext cx="5655432" cy="3429598"/>
          </a:xfrm>
        </p:spPr>
      </p:pic>
    </p:spTree>
    <p:extLst>
      <p:ext uri="{BB962C8B-B14F-4D97-AF65-F5344CB8AC3E}">
        <p14:creationId xmlns:p14="http://schemas.microsoft.com/office/powerpoint/2010/main" val="1967557150"/>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32850" y="303945"/>
            <a:ext cx="8484238" cy="1389053"/>
          </a:xfrm>
        </p:spPr>
        <p:txBody>
          <a:bodyPr>
            <a:normAutofit fontScale="90000"/>
          </a:bodyPr>
          <a:lstStyle/>
          <a:p>
            <a:r>
              <a:rPr lang="sv-SE" dirty="0" smtClean="0">
                <a:solidFill>
                  <a:schemeClr val="accent4"/>
                </a:solidFill>
              </a:rPr>
              <a:t>2. Glöm inte bort ytterstaden</a:t>
            </a:r>
            <a:endParaRPr lang="sv-SE" dirty="0">
              <a:solidFill>
                <a:schemeClr val="accent4"/>
              </a:solidFill>
            </a:endParaRPr>
          </a:p>
        </p:txBody>
      </p:sp>
      <p:pic>
        <p:nvPicPr>
          <p:cNvPr id="5" name="Platshållare för innehåll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8817" y="1941827"/>
            <a:ext cx="3816728" cy="2768600"/>
          </a:xfrm>
        </p:spPr>
      </p:pic>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3256" y="1077059"/>
            <a:ext cx="3591267" cy="2015584"/>
          </a:xfrm>
          <a:prstGeom prst="rect">
            <a:avLst/>
          </a:prstGeom>
        </p:spPr>
      </p:pic>
    </p:spTree>
    <p:extLst>
      <p:ext uri="{BB962C8B-B14F-4D97-AF65-F5344CB8AC3E}">
        <p14:creationId xmlns:p14="http://schemas.microsoft.com/office/powerpoint/2010/main" val="1743085384"/>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32850" y="317737"/>
            <a:ext cx="8484238" cy="4213626"/>
          </a:xfrm>
        </p:spPr>
        <p:txBody>
          <a:bodyPr>
            <a:normAutofit/>
          </a:bodyPr>
          <a:lstStyle/>
          <a:p>
            <a:r>
              <a:rPr lang="sv-SE" sz="4000" dirty="0" smtClean="0"/>
              <a:t>Opaltorget och Tynnered – projekt </a:t>
            </a:r>
            <a:br>
              <a:rPr lang="sv-SE" sz="4000" dirty="0" smtClean="0"/>
            </a:br>
            <a:r>
              <a:rPr lang="sv-SE" sz="4000" dirty="0" err="1" smtClean="0"/>
              <a:t>BoStad</a:t>
            </a:r>
            <a:r>
              <a:rPr lang="sv-SE" sz="4000" dirty="0" smtClean="0"/>
              <a:t> 2021</a:t>
            </a:r>
            <a:br>
              <a:rPr lang="sv-SE" sz="4000" dirty="0" smtClean="0"/>
            </a:br>
            <a:r>
              <a:rPr lang="sv-SE" sz="4000" dirty="0"/>
              <a:t/>
            </a:r>
            <a:br>
              <a:rPr lang="sv-SE" sz="4000" dirty="0"/>
            </a:br>
            <a:r>
              <a:rPr lang="sv-SE" sz="4000" dirty="0" smtClean="0"/>
              <a:t/>
            </a:r>
            <a:br>
              <a:rPr lang="sv-SE" sz="4000" dirty="0" smtClean="0"/>
            </a:br>
            <a:r>
              <a:rPr lang="sv-SE" sz="2800" dirty="0" smtClean="0"/>
              <a:t>1050 nya bostäder</a:t>
            </a:r>
            <a:br>
              <a:rPr lang="sv-SE" sz="2800" dirty="0" smtClean="0"/>
            </a:br>
            <a:r>
              <a:rPr lang="sv-SE" sz="2800" dirty="0" smtClean="0"/>
              <a:t>torg, park och </a:t>
            </a:r>
            <a:br>
              <a:rPr lang="sv-SE" sz="2800" dirty="0" smtClean="0"/>
            </a:br>
            <a:r>
              <a:rPr lang="sv-SE" sz="2800" dirty="0" smtClean="0"/>
              <a:t>kyrka</a:t>
            </a:r>
            <a:r>
              <a:rPr lang="sv-SE" sz="4000" dirty="0" smtClean="0"/>
              <a:t> </a:t>
            </a:r>
            <a:endParaRPr lang="sv-SE" sz="4000" dirty="0"/>
          </a:p>
        </p:txBody>
      </p:sp>
      <p:pic>
        <p:nvPicPr>
          <p:cNvPr id="4" name="Platshållare för innehåll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88331" y="1341493"/>
            <a:ext cx="5172656" cy="2908300"/>
          </a:xfrm>
        </p:spPr>
      </p:pic>
      <p:sp>
        <p:nvSpPr>
          <p:cNvPr id="5" name="textruta 4"/>
          <p:cNvSpPr txBox="1"/>
          <p:nvPr/>
        </p:nvSpPr>
        <p:spPr>
          <a:xfrm>
            <a:off x="7620000" y="4018961"/>
            <a:ext cx="1197088" cy="230832"/>
          </a:xfrm>
          <a:prstGeom prst="rect">
            <a:avLst/>
          </a:prstGeom>
          <a:noFill/>
        </p:spPr>
        <p:txBody>
          <a:bodyPr wrap="square" rtlCol="0">
            <a:spAutoFit/>
          </a:bodyPr>
          <a:lstStyle/>
          <a:p>
            <a:pPr algn="l"/>
            <a:r>
              <a:rPr lang="sv-SE" sz="900" i="0" dirty="0" smtClean="0">
                <a:solidFill>
                  <a:schemeClr val="bg1"/>
                </a:solidFill>
                <a:effectLst/>
                <a:latin typeface="Gill Sans MT" pitchFamily="34" charset="0"/>
              </a:rPr>
              <a:t>Bild: Krook &amp; Tjäder</a:t>
            </a:r>
          </a:p>
        </p:txBody>
      </p:sp>
    </p:spTree>
    <p:extLst>
      <p:ext uri="{BB962C8B-B14F-4D97-AF65-F5344CB8AC3E}">
        <p14:creationId xmlns:p14="http://schemas.microsoft.com/office/powerpoint/2010/main" val="2170735549"/>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3696" y="452411"/>
            <a:ext cx="3987605" cy="1856489"/>
          </a:xfrm>
          <a:prstGeom prst="rect">
            <a:avLst/>
          </a:prstGeom>
        </p:spPr>
      </p:pic>
      <p:sp>
        <p:nvSpPr>
          <p:cNvPr id="2" name="Rubrik 1"/>
          <p:cNvSpPr>
            <a:spLocks noGrp="1"/>
          </p:cNvSpPr>
          <p:nvPr>
            <p:ph type="title"/>
          </p:nvPr>
        </p:nvSpPr>
        <p:spPr>
          <a:xfrm>
            <a:off x="168837" y="452411"/>
            <a:ext cx="8484238" cy="1492701"/>
          </a:xfrm>
        </p:spPr>
        <p:txBody>
          <a:bodyPr>
            <a:normAutofit/>
          </a:bodyPr>
          <a:lstStyle/>
          <a:p>
            <a:r>
              <a:rPr lang="sv-SE" sz="4000" dirty="0" smtClean="0"/>
              <a:t>Gamlestaden</a:t>
            </a:r>
            <a:endParaRPr lang="sv-SE" sz="4000" dirty="0"/>
          </a:p>
        </p:txBody>
      </p:sp>
      <p:pic>
        <p:nvPicPr>
          <p:cNvPr id="6" name="Platshållare för innehåll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07063" y="1562100"/>
            <a:ext cx="4324708" cy="2908300"/>
          </a:xfrm>
        </p:spPr>
      </p:pic>
    </p:spTree>
    <p:extLst>
      <p:ext uri="{BB962C8B-B14F-4D97-AF65-F5344CB8AC3E}">
        <p14:creationId xmlns:p14="http://schemas.microsoft.com/office/powerpoint/2010/main" val="3353624986"/>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32850" y="303945"/>
            <a:ext cx="8484238" cy="1153663"/>
          </a:xfrm>
        </p:spPr>
        <p:txBody>
          <a:bodyPr/>
          <a:lstStyle/>
          <a:p>
            <a:r>
              <a:rPr lang="sv-SE" dirty="0" smtClean="0">
                <a:solidFill>
                  <a:schemeClr val="accent4"/>
                </a:solidFill>
              </a:rPr>
              <a:t>3. Fler korvkiosker</a:t>
            </a:r>
            <a:endParaRPr lang="sv-SE" dirty="0">
              <a:solidFill>
                <a:schemeClr val="accent4"/>
              </a:solidFill>
            </a:endParaRPr>
          </a:p>
        </p:txBody>
      </p:sp>
      <p:pic>
        <p:nvPicPr>
          <p:cNvPr id="4" name="Platshållare för innehåll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08497" y="1501570"/>
            <a:ext cx="3252553" cy="3386247"/>
          </a:xfrm>
        </p:spPr>
      </p:pic>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58" y="1501570"/>
            <a:ext cx="3949004" cy="2056693"/>
          </a:xfrm>
          <a:prstGeom prst="rect">
            <a:avLst/>
          </a:prstGeom>
        </p:spPr>
      </p:pic>
    </p:spTree>
    <p:extLst>
      <p:ext uri="{BB962C8B-B14F-4D97-AF65-F5344CB8AC3E}">
        <p14:creationId xmlns:p14="http://schemas.microsoft.com/office/powerpoint/2010/main" val="86483884"/>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solidFill>
                  <a:schemeClr val="accent4"/>
                </a:solidFill>
              </a:rPr>
              <a:t>Använd</a:t>
            </a:r>
            <a:br>
              <a:rPr lang="sv-SE" dirty="0" smtClean="0">
                <a:solidFill>
                  <a:schemeClr val="accent4"/>
                </a:solidFill>
              </a:rPr>
            </a:br>
            <a:r>
              <a:rPr lang="sv-SE" dirty="0">
                <a:solidFill>
                  <a:schemeClr val="accent4"/>
                </a:solidFill>
              </a:rPr>
              <a:t>m</a:t>
            </a:r>
            <a:r>
              <a:rPr lang="sv-SE" dirty="0" smtClean="0">
                <a:solidFill>
                  <a:schemeClr val="accent4"/>
                </a:solidFill>
              </a:rPr>
              <a:t>ellanrum</a:t>
            </a:r>
            <a:endParaRPr lang="sv-SE" dirty="0">
              <a:solidFill>
                <a:schemeClr val="accent4"/>
              </a:solidFill>
            </a:endParaRPr>
          </a:p>
        </p:txBody>
      </p:sp>
      <p:pic>
        <p:nvPicPr>
          <p:cNvPr id="4" name="Platshållare för innehåll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0595" y="2657718"/>
            <a:ext cx="3033712" cy="2266950"/>
          </a:xfrm>
        </p:spPr>
      </p:pic>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9372" y="419031"/>
            <a:ext cx="4505954" cy="4477375"/>
          </a:xfrm>
          <a:prstGeom prst="rect">
            <a:avLst/>
          </a:prstGeom>
        </p:spPr>
      </p:pic>
    </p:spTree>
    <p:extLst>
      <p:ext uri="{BB962C8B-B14F-4D97-AF65-F5344CB8AC3E}">
        <p14:creationId xmlns:p14="http://schemas.microsoft.com/office/powerpoint/2010/main" val="3824469678"/>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32850" y="303945"/>
            <a:ext cx="8484238" cy="1389053"/>
          </a:xfrm>
        </p:spPr>
        <p:txBody>
          <a:bodyPr>
            <a:normAutofit fontScale="90000"/>
          </a:bodyPr>
          <a:lstStyle/>
          <a:p>
            <a:r>
              <a:rPr lang="sv-SE" dirty="0" smtClean="0">
                <a:solidFill>
                  <a:schemeClr val="accent4"/>
                </a:solidFill>
              </a:rPr>
              <a:t>4. Bättre och smartare kollektivtrafik</a:t>
            </a:r>
            <a:endParaRPr lang="sv-SE" dirty="0">
              <a:solidFill>
                <a:schemeClr val="accent4"/>
              </a:solidFill>
            </a:endParaRPr>
          </a:p>
        </p:txBody>
      </p:sp>
      <p:pic>
        <p:nvPicPr>
          <p:cNvPr id="4" name="Platshållare för innehåll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225" y="1896733"/>
            <a:ext cx="3797808" cy="2435352"/>
          </a:xfrm>
        </p:spPr>
      </p:pic>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568" y="1031685"/>
            <a:ext cx="3150927" cy="1526362"/>
          </a:xfrm>
          <a:prstGeom prst="rect">
            <a:avLst/>
          </a:prstGeom>
        </p:spPr>
      </p:pic>
      <p:pic>
        <p:nvPicPr>
          <p:cNvPr id="3" name="Bildobjekt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7477" y="3001108"/>
            <a:ext cx="3898528" cy="1895066"/>
          </a:xfrm>
          <a:prstGeom prst="rect">
            <a:avLst/>
          </a:prstGeom>
        </p:spPr>
      </p:pic>
    </p:spTree>
    <p:extLst>
      <p:ext uri="{BB962C8B-B14F-4D97-AF65-F5344CB8AC3E}">
        <p14:creationId xmlns:p14="http://schemas.microsoft.com/office/powerpoint/2010/main" val="3006372308"/>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63557" y="395783"/>
            <a:ext cx="8453531" cy="829422"/>
          </a:xfrm>
        </p:spPr>
        <p:txBody>
          <a:bodyPr>
            <a:normAutofit/>
          </a:bodyPr>
          <a:lstStyle/>
          <a:p>
            <a:r>
              <a:rPr lang="sv-SE" sz="4000" dirty="0" smtClean="0"/>
              <a:t>Linbanor binder samman</a:t>
            </a:r>
            <a:endParaRPr lang="sv-SE" sz="4000" dirty="0"/>
          </a:p>
        </p:txBody>
      </p:sp>
      <p:pic>
        <p:nvPicPr>
          <p:cNvPr id="5" name="Platshållare för innehåll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31249" y="1225205"/>
            <a:ext cx="5220512" cy="2908300"/>
          </a:xfrm>
        </p:spPr>
      </p:pic>
    </p:spTree>
    <p:extLst>
      <p:ext uri="{BB962C8B-B14F-4D97-AF65-F5344CB8AC3E}">
        <p14:creationId xmlns:p14="http://schemas.microsoft.com/office/powerpoint/2010/main" val="2015297776"/>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179514" y="206149"/>
            <a:ext cx="8964485" cy="2225720"/>
          </a:xfrm>
        </p:spPr>
        <p:txBody>
          <a:bodyPr>
            <a:normAutofit fontScale="90000"/>
          </a:bodyPr>
          <a:lstStyle/>
          <a:p>
            <a:r>
              <a:rPr lang="sv-SE" sz="4400" dirty="0" smtClean="0"/>
              <a:t>Medlemsorganisation sedan 1661.</a:t>
            </a:r>
            <a:br>
              <a:rPr lang="sv-SE" sz="4400" dirty="0" smtClean="0"/>
            </a:br>
            <a:r>
              <a:rPr lang="sv-SE" sz="4400" dirty="0" smtClean="0"/>
              <a:t>2900 medlemmar.</a:t>
            </a: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a:r>
            <a:br>
              <a:rPr lang="sv-SE" sz="4400" dirty="0" smtClean="0"/>
            </a:br>
            <a:r>
              <a:rPr lang="sv-SE" sz="4400" dirty="0" smtClean="0"/>
              <a:t> medlemsföretag! Rekord sedan starten 1661!</a:t>
            </a:r>
            <a:endParaRPr lang="sv-SE" sz="4400" dirty="0"/>
          </a:p>
        </p:txBody>
      </p:sp>
      <p:pic>
        <p:nvPicPr>
          <p:cNvPr id="5" name="Picture 2" descr="C:\Users\Jimmyd\Dropbox\__HANDELSKAMMAREN\PPT\Tutman\Västsvensk_karta_Kontor.png"/>
          <p:cNvPicPr>
            <a:picLocks noChangeAspect="1" noChangeArrowheads="1"/>
          </p:cNvPicPr>
          <p:nvPr/>
        </p:nvPicPr>
        <p:blipFill>
          <a:blip r:embed="rId3" cstate="print"/>
          <a:srcRect/>
          <a:stretch>
            <a:fillRect/>
          </a:stretch>
        </p:blipFill>
        <p:spPr bwMode="auto">
          <a:xfrm>
            <a:off x="1976590" y="1337263"/>
            <a:ext cx="5497503" cy="3665903"/>
          </a:xfrm>
          <a:prstGeom prst="rect">
            <a:avLst/>
          </a:prstGeom>
          <a:noFill/>
        </p:spPr>
      </p:pic>
    </p:spTree>
    <p:extLst>
      <p:ext uri="{BB962C8B-B14F-4D97-AF65-F5344CB8AC3E}">
        <p14:creationId xmlns:p14="http://schemas.microsoft.com/office/powerpoint/2010/main" val="278801655"/>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p:cNvSpPr>
            <a:spLocks noGrp="1"/>
          </p:cNvSpPr>
          <p:nvPr>
            <p:ph idx="1"/>
          </p:nvPr>
        </p:nvSpPr>
        <p:spPr>
          <a:xfrm>
            <a:off x="5361689" y="1597518"/>
            <a:ext cx="3366675" cy="2530272"/>
          </a:xfrm>
        </p:spPr>
        <p:txBody>
          <a:bodyPr/>
          <a:lstStyle/>
          <a:p>
            <a:r>
              <a:rPr lang="sv-SE" sz="2800" dirty="0" smtClean="0"/>
              <a:t>Turer var 45:e sek</a:t>
            </a:r>
          </a:p>
          <a:p>
            <a:r>
              <a:rPr lang="sv-SE" sz="2800" dirty="0" smtClean="0"/>
              <a:t>+2000 resenärer/h</a:t>
            </a:r>
          </a:p>
          <a:p>
            <a:r>
              <a:rPr lang="sv-SE" sz="2800" dirty="0" smtClean="0"/>
              <a:t>40-50 m upp</a:t>
            </a:r>
          </a:p>
          <a:p>
            <a:r>
              <a:rPr lang="sv-SE" sz="2800" dirty="0" smtClean="0"/>
              <a:t>4 hållplatser</a:t>
            </a:r>
          </a:p>
        </p:txBody>
      </p:sp>
      <p:pic>
        <p:nvPicPr>
          <p:cNvPr id="2" name="Platshållare för bild 1"/>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466416" y="1219200"/>
            <a:ext cx="4658393" cy="3475202"/>
          </a:xfrm>
          <a:prstGeom prst="rect">
            <a:avLst/>
          </a:prstGeom>
          <a:noFill/>
          <a:ln>
            <a:noFill/>
          </a:ln>
        </p:spPr>
      </p:pic>
      <p:sp>
        <p:nvSpPr>
          <p:cNvPr id="3" name="Rubrik 2"/>
          <p:cNvSpPr>
            <a:spLocks noGrp="1"/>
          </p:cNvSpPr>
          <p:nvPr>
            <p:ph type="title"/>
          </p:nvPr>
        </p:nvSpPr>
        <p:spPr>
          <a:xfrm>
            <a:off x="352540" y="409617"/>
            <a:ext cx="8089496" cy="809583"/>
          </a:xfrm>
        </p:spPr>
        <p:txBody>
          <a:bodyPr>
            <a:normAutofit/>
          </a:bodyPr>
          <a:lstStyle/>
          <a:p>
            <a:r>
              <a:rPr lang="sv-SE" sz="4000" dirty="0" smtClean="0"/>
              <a:t>Fakta om första linbanan</a:t>
            </a:r>
            <a:endParaRPr lang="sv-SE" sz="4000" dirty="0"/>
          </a:p>
        </p:txBody>
      </p:sp>
    </p:spTree>
    <p:extLst>
      <p:ext uri="{BB962C8B-B14F-4D97-AF65-F5344CB8AC3E}">
        <p14:creationId xmlns:p14="http://schemas.microsoft.com/office/powerpoint/2010/main" val="3286608646"/>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32850" y="297415"/>
            <a:ext cx="8484238" cy="744474"/>
          </a:xfrm>
        </p:spPr>
        <p:txBody>
          <a:bodyPr>
            <a:normAutofit fontScale="90000"/>
          </a:bodyPr>
          <a:lstStyle/>
          <a:p>
            <a:r>
              <a:rPr lang="sv-SE" dirty="0" smtClean="0"/>
              <a:t>5. Använd bilarna smartare</a:t>
            </a:r>
            <a:r>
              <a:rPr lang="sv-SE" dirty="0"/>
              <a:t/>
            </a:r>
            <a:br>
              <a:rPr lang="sv-SE" dirty="0"/>
            </a:br>
            <a:r>
              <a:rPr lang="sv-SE" sz="4900" dirty="0" smtClean="0"/>
              <a:t/>
            </a:r>
            <a:br>
              <a:rPr lang="sv-SE" sz="4900" dirty="0" smtClean="0"/>
            </a:br>
            <a:r>
              <a:rPr lang="sv-SE" sz="4900" dirty="0"/>
              <a:t> </a:t>
            </a:r>
            <a:r>
              <a:rPr lang="sv-SE" sz="4900" dirty="0" smtClean="0"/>
              <a:t>     - dela</a:t>
            </a:r>
            <a:br>
              <a:rPr lang="sv-SE" sz="4900" dirty="0" smtClean="0"/>
            </a:br>
            <a:r>
              <a:rPr lang="sv-SE" sz="4900" dirty="0"/>
              <a:t> </a:t>
            </a:r>
            <a:r>
              <a:rPr lang="sv-SE" sz="4900" dirty="0" smtClean="0"/>
              <a:t>     - eldrift</a:t>
            </a:r>
            <a:br>
              <a:rPr lang="sv-SE" sz="4900" dirty="0" smtClean="0"/>
            </a:br>
            <a:r>
              <a:rPr lang="sv-SE" sz="4900" dirty="0" smtClean="0"/>
              <a:t>      - självkörande</a:t>
            </a:r>
            <a:endParaRPr lang="sv-SE" sz="4900" dirty="0"/>
          </a:p>
        </p:txBody>
      </p:sp>
      <p:pic>
        <p:nvPicPr>
          <p:cNvPr id="4" name="Platshållare för innehåll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36517" y="1145364"/>
            <a:ext cx="2142991" cy="3067128"/>
          </a:xfrm>
        </p:spPr>
      </p:pic>
    </p:spTree>
    <p:extLst>
      <p:ext uri="{BB962C8B-B14F-4D97-AF65-F5344CB8AC3E}">
        <p14:creationId xmlns:p14="http://schemas.microsoft.com/office/powerpoint/2010/main" val="2507079174"/>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32850" y="303946"/>
            <a:ext cx="8484238" cy="972196"/>
          </a:xfrm>
        </p:spPr>
        <p:txBody>
          <a:bodyPr/>
          <a:lstStyle/>
          <a:p>
            <a:r>
              <a:rPr lang="sv-SE" dirty="0">
                <a:solidFill>
                  <a:schemeClr val="accent4"/>
                </a:solidFill>
              </a:rPr>
              <a:t>6</a:t>
            </a:r>
            <a:r>
              <a:rPr lang="sv-SE" dirty="0" smtClean="0">
                <a:solidFill>
                  <a:schemeClr val="accent4"/>
                </a:solidFill>
              </a:rPr>
              <a:t>. Satsa på cyklister</a:t>
            </a:r>
            <a:endParaRPr lang="sv-SE" dirty="0">
              <a:solidFill>
                <a:schemeClr val="accent4"/>
              </a:solidFill>
            </a:endParaRPr>
          </a:p>
        </p:txBody>
      </p:sp>
      <p:pic>
        <p:nvPicPr>
          <p:cNvPr id="4" name="Platshållare för innehåll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5799" y="1136162"/>
            <a:ext cx="6208888" cy="3492500"/>
          </a:xfrm>
        </p:spPr>
      </p:pic>
      <p:sp>
        <p:nvSpPr>
          <p:cNvPr id="3" name="textruta 2"/>
          <p:cNvSpPr txBox="1"/>
          <p:nvPr/>
        </p:nvSpPr>
        <p:spPr>
          <a:xfrm>
            <a:off x="445799" y="4397830"/>
            <a:ext cx="1467060" cy="230832"/>
          </a:xfrm>
          <a:prstGeom prst="rect">
            <a:avLst/>
          </a:prstGeom>
          <a:noFill/>
        </p:spPr>
        <p:txBody>
          <a:bodyPr wrap="square" rtlCol="0">
            <a:spAutoFit/>
          </a:bodyPr>
          <a:lstStyle/>
          <a:p>
            <a:pPr algn="l"/>
            <a:r>
              <a:rPr lang="sv-SE" sz="900" i="0" dirty="0" smtClean="0">
                <a:solidFill>
                  <a:schemeClr val="bg1"/>
                </a:solidFill>
                <a:effectLst/>
                <a:latin typeface="Gill Sans MT" pitchFamily="34" charset="0"/>
              </a:rPr>
              <a:t>Bild: Bogart</a:t>
            </a:r>
            <a:endParaRPr lang="sv-SE" sz="2400" i="0" dirty="0" smtClean="0">
              <a:solidFill>
                <a:schemeClr val="bg1"/>
              </a:solidFill>
              <a:effectLst/>
              <a:latin typeface="Gill Sans MT" pitchFamily="34" charset="0"/>
            </a:endParaRPr>
          </a:p>
        </p:txBody>
      </p:sp>
    </p:spTree>
    <p:extLst>
      <p:ext uri="{BB962C8B-B14F-4D97-AF65-F5344CB8AC3E}">
        <p14:creationId xmlns:p14="http://schemas.microsoft.com/office/powerpoint/2010/main" val="2686048776"/>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32850" y="303945"/>
            <a:ext cx="8484238" cy="962147"/>
          </a:xfrm>
        </p:spPr>
        <p:txBody>
          <a:bodyPr/>
          <a:lstStyle/>
          <a:p>
            <a:r>
              <a:rPr lang="sv-SE" dirty="0">
                <a:solidFill>
                  <a:schemeClr val="accent4"/>
                </a:solidFill>
              </a:rPr>
              <a:t>7</a:t>
            </a:r>
            <a:r>
              <a:rPr lang="sv-SE" dirty="0" smtClean="0">
                <a:solidFill>
                  <a:schemeClr val="accent4"/>
                </a:solidFill>
              </a:rPr>
              <a:t>. Ta tillvara vattnet</a:t>
            </a:r>
            <a:endParaRPr lang="sv-SE" dirty="0">
              <a:solidFill>
                <a:schemeClr val="accent4"/>
              </a:solidFill>
            </a:endParaRPr>
          </a:p>
        </p:txBody>
      </p:sp>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4969" y="1414584"/>
            <a:ext cx="3545799" cy="1813170"/>
          </a:xfrm>
          <a:prstGeom prst="rect">
            <a:avLst/>
          </a:prstGeom>
        </p:spPr>
      </p:pic>
      <p:sp>
        <p:nvSpPr>
          <p:cNvPr id="8" name="textruta 7"/>
          <p:cNvSpPr txBox="1"/>
          <p:nvPr/>
        </p:nvSpPr>
        <p:spPr>
          <a:xfrm>
            <a:off x="4574969" y="2996922"/>
            <a:ext cx="1818167" cy="230832"/>
          </a:xfrm>
          <a:prstGeom prst="rect">
            <a:avLst/>
          </a:prstGeom>
          <a:noFill/>
        </p:spPr>
        <p:txBody>
          <a:bodyPr wrap="square" rtlCol="0">
            <a:spAutoFit/>
          </a:bodyPr>
          <a:lstStyle/>
          <a:p>
            <a:pPr algn="l"/>
            <a:r>
              <a:rPr lang="sv-SE" sz="900" i="0" dirty="0" smtClean="0">
                <a:solidFill>
                  <a:schemeClr val="bg1"/>
                </a:solidFill>
                <a:effectLst/>
                <a:latin typeface="Gill Sans MT" pitchFamily="34" charset="0"/>
              </a:rPr>
              <a:t>Bild: SBK</a:t>
            </a:r>
          </a:p>
        </p:txBody>
      </p:sp>
      <p:pic>
        <p:nvPicPr>
          <p:cNvPr id="10" name="Platshållare för innehåll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1785" y="2642554"/>
            <a:ext cx="3196493" cy="1983387"/>
          </a:xfrm>
        </p:spPr>
      </p:pic>
    </p:spTree>
    <p:extLst>
      <p:ext uri="{BB962C8B-B14F-4D97-AF65-F5344CB8AC3E}">
        <p14:creationId xmlns:p14="http://schemas.microsoft.com/office/powerpoint/2010/main" val="2984971646"/>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solidFill>
                  <a:schemeClr val="accent4"/>
                </a:solidFill>
              </a:rPr>
              <a:t>8</a:t>
            </a:r>
            <a:r>
              <a:rPr lang="sv-SE" dirty="0" smtClean="0">
                <a:solidFill>
                  <a:schemeClr val="accent4"/>
                </a:solidFill>
              </a:rPr>
              <a:t>. Evenemangsstråket</a:t>
            </a:r>
            <a:endParaRPr lang="sv-SE" dirty="0">
              <a:solidFill>
                <a:schemeClr val="accent4"/>
              </a:solidFill>
            </a:endParaRPr>
          </a:p>
        </p:txBody>
      </p:sp>
      <p:pic>
        <p:nvPicPr>
          <p:cNvPr id="6" name="Platshållare för innehåll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2802" y="2137145"/>
            <a:ext cx="3456275" cy="2074805"/>
          </a:xfrm>
        </p:spPr>
      </p:pic>
      <p:sp>
        <p:nvSpPr>
          <p:cNvPr id="7" name="textruta 6"/>
          <p:cNvSpPr txBox="1"/>
          <p:nvPr/>
        </p:nvSpPr>
        <p:spPr>
          <a:xfrm>
            <a:off x="472802" y="3953761"/>
            <a:ext cx="853119" cy="230832"/>
          </a:xfrm>
          <a:prstGeom prst="rect">
            <a:avLst/>
          </a:prstGeom>
          <a:noFill/>
        </p:spPr>
        <p:txBody>
          <a:bodyPr wrap="none" rtlCol="0">
            <a:spAutoFit/>
          </a:bodyPr>
          <a:lstStyle/>
          <a:p>
            <a:pPr algn="l"/>
            <a:r>
              <a:rPr lang="sv-SE" sz="900" i="0" dirty="0" smtClean="0">
                <a:solidFill>
                  <a:schemeClr val="bg1"/>
                </a:solidFill>
                <a:effectLst/>
                <a:latin typeface="Gill Sans MT" pitchFamily="34" charset="0"/>
              </a:rPr>
              <a:t>Bild: Rockfoto</a:t>
            </a:r>
          </a:p>
        </p:txBody>
      </p:sp>
      <p:pic>
        <p:nvPicPr>
          <p:cNvPr id="8" name="Bildobjekt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5221" y="1213568"/>
            <a:ext cx="3995723" cy="2509284"/>
          </a:xfrm>
          <a:prstGeom prst="rect">
            <a:avLst/>
          </a:prstGeom>
        </p:spPr>
      </p:pic>
      <p:sp>
        <p:nvSpPr>
          <p:cNvPr id="9" name="textruta 8"/>
          <p:cNvSpPr txBox="1"/>
          <p:nvPr/>
        </p:nvSpPr>
        <p:spPr>
          <a:xfrm>
            <a:off x="4375221" y="3492020"/>
            <a:ext cx="1421435" cy="230832"/>
          </a:xfrm>
          <a:prstGeom prst="rect">
            <a:avLst/>
          </a:prstGeom>
          <a:noFill/>
        </p:spPr>
        <p:txBody>
          <a:bodyPr wrap="square" rtlCol="0">
            <a:spAutoFit/>
          </a:bodyPr>
          <a:lstStyle/>
          <a:p>
            <a:pPr algn="l"/>
            <a:r>
              <a:rPr lang="sv-SE" sz="900" i="0" dirty="0" smtClean="0">
                <a:solidFill>
                  <a:schemeClr val="bg1"/>
                </a:solidFill>
                <a:effectLst/>
                <a:latin typeface="Gill Sans MT" pitchFamily="34" charset="0"/>
              </a:rPr>
              <a:t>Bild: </a:t>
            </a:r>
            <a:r>
              <a:rPr lang="sv-SE" sz="900" i="0" dirty="0" err="1" smtClean="0">
                <a:solidFill>
                  <a:schemeClr val="bg1"/>
                </a:solidFill>
                <a:effectLst/>
                <a:latin typeface="Gill Sans MT" pitchFamily="34" charset="0"/>
              </a:rPr>
              <a:t>Yimby</a:t>
            </a:r>
            <a:endParaRPr lang="sv-SE" sz="900" i="0" dirty="0" smtClean="0">
              <a:solidFill>
                <a:schemeClr val="bg1"/>
              </a:solidFill>
              <a:effectLst/>
              <a:latin typeface="Gill Sans MT" pitchFamily="34" charset="0"/>
            </a:endParaRPr>
          </a:p>
        </p:txBody>
      </p:sp>
    </p:spTree>
    <p:extLst>
      <p:ext uri="{BB962C8B-B14F-4D97-AF65-F5344CB8AC3E}">
        <p14:creationId xmlns:p14="http://schemas.microsoft.com/office/powerpoint/2010/main" val="3252891704"/>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4000" dirty="0" smtClean="0"/>
              <a:t>Förslag: Plats för Göteborg</a:t>
            </a:r>
            <a:endParaRPr lang="sv-SE" sz="4000" dirty="0"/>
          </a:p>
        </p:txBody>
      </p:sp>
      <p:pic>
        <p:nvPicPr>
          <p:cNvPr id="4" name="Platshållare för innehåll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606" y="1043764"/>
            <a:ext cx="8820726" cy="3888509"/>
          </a:xfrm>
        </p:spPr>
      </p:pic>
    </p:spTree>
    <p:extLst>
      <p:ext uri="{BB962C8B-B14F-4D97-AF65-F5344CB8AC3E}">
        <p14:creationId xmlns:p14="http://schemas.microsoft.com/office/powerpoint/2010/main" val="3175335329"/>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69475" y="-538027"/>
            <a:ext cx="8484238" cy="1832673"/>
          </a:xfrm>
        </p:spPr>
        <p:txBody>
          <a:bodyPr>
            <a:normAutofit fontScale="90000"/>
          </a:bodyPr>
          <a:lstStyle/>
          <a:p>
            <a:r>
              <a:rPr lang="sv-SE" dirty="0" err="1" smtClean="0"/>
              <a:t>Bla</a:t>
            </a:r>
            <a:r>
              <a:rPr lang="sv-SE" dirty="0" smtClean="0"/>
              <a:t/>
            </a:r>
            <a:br>
              <a:rPr lang="sv-SE" dirty="0" smtClean="0"/>
            </a:br>
            <a:r>
              <a:rPr lang="sv-SE" dirty="0" smtClean="0"/>
              <a:t/>
            </a:r>
            <a:br>
              <a:rPr lang="sv-SE" dirty="0" smtClean="0"/>
            </a:br>
            <a:r>
              <a:rPr lang="sv-SE" dirty="0">
                <a:solidFill>
                  <a:schemeClr val="accent4"/>
                </a:solidFill>
              </a:rPr>
              <a:t>9</a:t>
            </a:r>
            <a:r>
              <a:rPr lang="sv-SE" dirty="0" smtClean="0">
                <a:solidFill>
                  <a:schemeClr val="accent4"/>
                </a:solidFill>
              </a:rPr>
              <a:t>. Blanda nytt och gammalt</a:t>
            </a:r>
            <a:endParaRPr lang="sv-SE" dirty="0">
              <a:solidFill>
                <a:schemeClr val="accent4"/>
              </a:solidFill>
            </a:endParaRPr>
          </a:p>
        </p:txBody>
      </p:sp>
      <p:pic>
        <p:nvPicPr>
          <p:cNvPr id="4" name="Platshållare för innehåll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08221" y="1774479"/>
            <a:ext cx="3874883" cy="2924521"/>
          </a:xfrm>
        </p:spPr>
      </p:pic>
      <p:sp>
        <p:nvSpPr>
          <p:cNvPr id="5" name="textruta 4"/>
          <p:cNvSpPr txBox="1"/>
          <p:nvPr/>
        </p:nvSpPr>
        <p:spPr>
          <a:xfrm>
            <a:off x="5463649" y="4506220"/>
            <a:ext cx="870751" cy="215444"/>
          </a:xfrm>
          <a:prstGeom prst="rect">
            <a:avLst/>
          </a:prstGeom>
          <a:noFill/>
        </p:spPr>
        <p:txBody>
          <a:bodyPr wrap="none" rtlCol="0">
            <a:spAutoFit/>
          </a:bodyPr>
          <a:lstStyle/>
          <a:p>
            <a:pPr algn="l"/>
            <a:r>
              <a:rPr lang="sv-SE" sz="800" i="0" dirty="0" smtClean="0">
                <a:solidFill>
                  <a:schemeClr val="bg1"/>
                </a:solidFill>
                <a:effectLst/>
                <a:latin typeface="Gill Sans MT" pitchFamily="34" charset="0"/>
              </a:rPr>
              <a:t>Foto: Åke </a:t>
            </a:r>
            <a:r>
              <a:rPr lang="sv-SE" sz="800" i="0" dirty="0" err="1" smtClean="0">
                <a:solidFill>
                  <a:schemeClr val="bg1"/>
                </a:solidFill>
                <a:effectLst/>
                <a:latin typeface="Gill Sans MT" pitchFamily="34" charset="0"/>
              </a:rPr>
              <a:t>E.:son</a:t>
            </a:r>
            <a:endParaRPr lang="sv-SE" sz="800" i="0" dirty="0" smtClean="0">
              <a:solidFill>
                <a:schemeClr val="bg1"/>
              </a:solidFill>
              <a:effectLst/>
              <a:latin typeface="Gill Sans MT" pitchFamily="34" charset="0"/>
            </a:endParaRPr>
          </a:p>
        </p:txBody>
      </p:sp>
    </p:spTree>
    <p:extLst>
      <p:ext uri="{BB962C8B-B14F-4D97-AF65-F5344CB8AC3E}">
        <p14:creationId xmlns:p14="http://schemas.microsoft.com/office/powerpoint/2010/main" val="3839786454"/>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dirty="0"/>
          </a:p>
        </p:txBody>
      </p:sp>
      <p:pic>
        <p:nvPicPr>
          <p:cNvPr id="4" name="Platshållare för innehåll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2320" y="361986"/>
            <a:ext cx="3184073" cy="2083288"/>
          </a:xfrm>
        </p:spPr>
      </p:pic>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407" y="1521069"/>
            <a:ext cx="5037681" cy="3359674"/>
          </a:xfrm>
          <a:prstGeom prst="rect">
            <a:avLst/>
          </a:prstGeom>
        </p:spPr>
      </p:pic>
      <p:pic>
        <p:nvPicPr>
          <p:cNvPr id="6" name="Bildobjekt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770" y="2581554"/>
            <a:ext cx="3402623" cy="2299189"/>
          </a:xfrm>
          <a:prstGeom prst="rect">
            <a:avLst/>
          </a:prstGeom>
        </p:spPr>
      </p:pic>
    </p:spTree>
    <p:extLst>
      <p:ext uri="{BB962C8B-B14F-4D97-AF65-F5344CB8AC3E}">
        <p14:creationId xmlns:p14="http://schemas.microsoft.com/office/powerpoint/2010/main" val="4110456218"/>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solidFill>
                  <a:schemeClr val="accent4"/>
                </a:solidFill>
              </a:rPr>
              <a:t>10. Gör ett </a:t>
            </a:r>
            <a:r>
              <a:rPr lang="sv-SE" dirty="0" err="1" smtClean="0">
                <a:solidFill>
                  <a:schemeClr val="accent4"/>
                </a:solidFill>
              </a:rPr>
              <a:t>Fishpacking</a:t>
            </a:r>
            <a:r>
              <a:rPr lang="sv-SE" dirty="0" smtClean="0">
                <a:solidFill>
                  <a:schemeClr val="accent4"/>
                </a:solidFill>
              </a:rPr>
              <a:t> </a:t>
            </a:r>
            <a:r>
              <a:rPr lang="sv-SE" dirty="0" err="1" smtClean="0">
                <a:solidFill>
                  <a:schemeClr val="accent4"/>
                </a:solidFill>
              </a:rPr>
              <a:t>District</a:t>
            </a:r>
            <a:r>
              <a:rPr lang="sv-SE" dirty="0" smtClean="0">
                <a:solidFill>
                  <a:schemeClr val="accent4"/>
                </a:solidFill>
              </a:rPr>
              <a:t> av Fiskhamnen</a:t>
            </a:r>
            <a:endParaRPr lang="sv-SE" dirty="0">
              <a:solidFill>
                <a:schemeClr val="accent4"/>
              </a:solidFill>
            </a:endParaRPr>
          </a:p>
        </p:txBody>
      </p:sp>
      <p:pic>
        <p:nvPicPr>
          <p:cNvPr id="8" name="Platshållare för innehåll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82" y="1915217"/>
            <a:ext cx="3969651" cy="2266950"/>
          </a:xfrm>
        </p:spPr>
      </p:pic>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0904" y="1915217"/>
            <a:ext cx="3858939" cy="2266950"/>
          </a:xfrm>
          <a:prstGeom prst="rect">
            <a:avLst/>
          </a:prstGeom>
        </p:spPr>
      </p:pic>
      <p:sp>
        <p:nvSpPr>
          <p:cNvPr id="6" name="textruta 5"/>
          <p:cNvSpPr txBox="1"/>
          <p:nvPr/>
        </p:nvSpPr>
        <p:spPr>
          <a:xfrm>
            <a:off x="4750904" y="3951335"/>
            <a:ext cx="1560443" cy="230832"/>
          </a:xfrm>
          <a:prstGeom prst="rect">
            <a:avLst/>
          </a:prstGeom>
          <a:noFill/>
        </p:spPr>
        <p:txBody>
          <a:bodyPr wrap="square" rtlCol="0">
            <a:spAutoFit/>
          </a:bodyPr>
          <a:lstStyle/>
          <a:p>
            <a:pPr algn="l"/>
            <a:r>
              <a:rPr lang="sv-SE" sz="900" b="1" i="0" dirty="0" smtClean="0">
                <a:solidFill>
                  <a:schemeClr val="bg1"/>
                </a:solidFill>
                <a:effectLst/>
                <a:latin typeface="Gill Sans MT" pitchFamily="34" charset="0"/>
              </a:rPr>
              <a:t>Bild: Devote</a:t>
            </a:r>
          </a:p>
        </p:txBody>
      </p:sp>
    </p:spTree>
    <p:extLst>
      <p:ext uri="{BB962C8B-B14F-4D97-AF65-F5344CB8AC3E}">
        <p14:creationId xmlns:p14="http://schemas.microsoft.com/office/powerpoint/2010/main" val="580216983"/>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dirty="0" smtClean="0">
                <a:solidFill>
                  <a:schemeClr val="accent4"/>
                </a:solidFill>
              </a:rPr>
              <a:t>För att detta ska bli verklighet behövs:</a:t>
            </a:r>
            <a:br>
              <a:rPr lang="sv-SE" dirty="0" smtClean="0">
                <a:solidFill>
                  <a:schemeClr val="accent4"/>
                </a:solidFill>
              </a:rPr>
            </a:br>
            <a:endParaRPr lang="sv-SE" dirty="0">
              <a:solidFill>
                <a:schemeClr val="accent4"/>
              </a:solidFill>
            </a:endParaRPr>
          </a:p>
        </p:txBody>
      </p:sp>
      <p:sp>
        <p:nvSpPr>
          <p:cNvPr id="3" name="Platshållare för innehåll 2"/>
          <p:cNvSpPr>
            <a:spLocks noGrp="1"/>
          </p:cNvSpPr>
          <p:nvPr>
            <p:ph idx="1"/>
          </p:nvPr>
        </p:nvSpPr>
        <p:spPr>
          <a:xfrm>
            <a:off x="332850" y="1605517"/>
            <a:ext cx="8484238" cy="3093610"/>
          </a:xfrm>
        </p:spPr>
        <p:txBody>
          <a:bodyPr/>
          <a:lstStyle/>
          <a:p>
            <a:pPr marL="342900" indent="-342900">
              <a:buFont typeface="Arial" panose="020B0604020202020204" pitchFamily="34" charset="0"/>
              <a:buChar char="•"/>
            </a:pPr>
            <a:r>
              <a:rPr lang="sv-SE" sz="2400" dirty="0">
                <a:solidFill>
                  <a:schemeClr val="accent4"/>
                </a:solidFill>
              </a:rPr>
              <a:t>Kortare beslutsvägar och mer </a:t>
            </a:r>
            <a:r>
              <a:rPr lang="sv-SE" sz="2400" dirty="0" smtClean="0">
                <a:solidFill>
                  <a:schemeClr val="accent4"/>
                </a:solidFill>
              </a:rPr>
              <a:t>mod</a:t>
            </a:r>
          </a:p>
          <a:p>
            <a:pPr marL="342900" indent="-342900">
              <a:buFont typeface="Arial" panose="020B0604020202020204" pitchFamily="34" charset="0"/>
              <a:buChar char="•"/>
            </a:pPr>
            <a:r>
              <a:rPr lang="sv-SE" sz="2400" dirty="0">
                <a:solidFill>
                  <a:schemeClr val="accent4"/>
                </a:solidFill>
              </a:rPr>
              <a:t>Enklare att få </a:t>
            </a:r>
            <a:r>
              <a:rPr lang="sv-SE" sz="2400" dirty="0" smtClean="0">
                <a:solidFill>
                  <a:schemeClr val="accent4"/>
                </a:solidFill>
              </a:rPr>
              <a:t>korta, </a:t>
            </a:r>
            <a:r>
              <a:rPr lang="sv-SE" sz="2400" dirty="0">
                <a:solidFill>
                  <a:schemeClr val="accent4"/>
                </a:solidFill>
              </a:rPr>
              <a:t>tillfälliga </a:t>
            </a:r>
            <a:r>
              <a:rPr lang="sv-SE" sz="2400" dirty="0" smtClean="0">
                <a:solidFill>
                  <a:schemeClr val="accent4"/>
                </a:solidFill>
              </a:rPr>
              <a:t>bygglov</a:t>
            </a:r>
          </a:p>
          <a:p>
            <a:pPr marL="342900" indent="-342900">
              <a:buFont typeface="Arial" panose="020B0604020202020204" pitchFamily="34" charset="0"/>
              <a:buChar char="•"/>
            </a:pPr>
            <a:r>
              <a:rPr lang="sv-SE" sz="2400" dirty="0" smtClean="0">
                <a:solidFill>
                  <a:schemeClr val="accent4"/>
                </a:solidFill>
              </a:rPr>
              <a:t>Allmän initiativrätt/</a:t>
            </a:r>
            <a:r>
              <a:rPr lang="sv-SE" sz="2400" dirty="0" err="1" smtClean="0">
                <a:solidFill>
                  <a:schemeClr val="accent4"/>
                </a:solidFill>
              </a:rPr>
              <a:t>markanvisa</a:t>
            </a:r>
            <a:r>
              <a:rPr lang="sv-SE" sz="2400" dirty="0" smtClean="0">
                <a:solidFill>
                  <a:schemeClr val="accent4"/>
                </a:solidFill>
              </a:rPr>
              <a:t> i sent skede</a:t>
            </a:r>
          </a:p>
          <a:p>
            <a:pPr marL="342900" indent="-342900">
              <a:buFont typeface="Arial" panose="020B0604020202020204" pitchFamily="34" charset="0"/>
              <a:buChar char="•"/>
            </a:pPr>
            <a:r>
              <a:rPr lang="sv-SE" sz="2400" dirty="0">
                <a:solidFill>
                  <a:schemeClr val="accent4"/>
                </a:solidFill>
              </a:rPr>
              <a:t>Rensa bland </a:t>
            </a:r>
            <a:r>
              <a:rPr lang="sv-SE" sz="2400" dirty="0" smtClean="0">
                <a:solidFill>
                  <a:schemeClr val="accent4"/>
                </a:solidFill>
              </a:rPr>
              <a:t>riksintressen</a:t>
            </a:r>
          </a:p>
          <a:p>
            <a:pPr marL="342900" indent="-342900">
              <a:buFont typeface="Arial" panose="020B0604020202020204" pitchFamily="34" charset="0"/>
              <a:buChar char="•"/>
            </a:pPr>
            <a:r>
              <a:rPr lang="sv-SE" sz="2400" dirty="0">
                <a:solidFill>
                  <a:schemeClr val="accent4"/>
                </a:solidFill>
              </a:rPr>
              <a:t>Se över </a:t>
            </a:r>
            <a:r>
              <a:rPr lang="sv-SE" sz="2400" dirty="0" smtClean="0">
                <a:solidFill>
                  <a:schemeClr val="accent4"/>
                </a:solidFill>
              </a:rPr>
              <a:t>överklaganden</a:t>
            </a:r>
          </a:p>
          <a:p>
            <a:pPr marL="342900" indent="-342900">
              <a:buFont typeface="Arial" panose="020B0604020202020204" pitchFamily="34" charset="0"/>
              <a:buChar char="•"/>
            </a:pPr>
            <a:r>
              <a:rPr lang="sv-SE" sz="2400" dirty="0">
                <a:solidFill>
                  <a:schemeClr val="accent4"/>
                </a:solidFill>
              </a:rPr>
              <a:t>Medborgardialog, men med </a:t>
            </a:r>
            <a:r>
              <a:rPr lang="sv-SE" sz="2400" dirty="0" smtClean="0">
                <a:solidFill>
                  <a:schemeClr val="accent4"/>
                </a:solidFill>
              </a:rPr>
              <a:t>förnuft</a:t>
            </a:r>
          </a:p>
          <a:p>
            <a:pPr marL="342900" indent="-342900">
              <a:buFont typeface="Arial" panose="020B0604020202020204" pitchFamily="34" charset="0"/>
              <a:buChar char="•"/>
            </a:pPr>
            <a:r>
              <a:rPr lang="sv-SE" sz="2400" dirty="0">
                <a:solidFill>
                  <a:schemeClr val="accent4"/>
                </a:solidFill>
              </a:rPr>
              <a:t>Mer modulbyggen, fler experiment</a:t>
            </a:r>
          </a:p>
        </p:txBody>
      </p:sp>
    </p:spTree>
    <p:extLst>
      <p:ext uri="{BB962C8B-B14F-4D97-AF65-F5344CB8AC3E}">
        <p14:creationId xmlns:p14="http://schemas.microsoft.com/office/powerpoint/2010/main" val="387200929"/>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8947" b="8947"/>
          <a:stretch>
            <a:fillRect/>
          </a:stretch>
        </p:blipFill>
        <p:spPr/>
      </p:pic>
      <p:sp>
        <p:nvSpPr>
          <p:cNvPr id="3" name="Platshållare för text 2"/>
          <p:cNvSpPr>
            <a:spLocks noGrp="1"/>
          </p:cNvSpPr>
          <p:nvPr>
            <p:ph type="body" sz="quarter" idx="11"/>
          </p:nvPr>
        </p:nvSpPr>
        <p:spPr/>
        <p:txBody>
          <a:bodyPr/>
          <a:lstStyle/>
          <a:p>
            <a:r>
              <a:rPr lang="sv-SE" sz="4000" dirty="0" smtClean="0">
                <a:solidFill>
                  <a:schemeClr val="bg1"/>
                </a:solidFill>
              </a:rPr>
              <a:t>GÖTEBORG SKA BLI EN MILJONSTD I EN REGION MED TRE MILJONER INVÅNARE</a:t>
            </a:r>
            <a:endParaRPr lang="sv-SE" sz="4000" dirty="0">
              <a:solidFill>
                <a:schemeClr val="bg1"/>
              </a:solidFill>
            </a:endParaRPr>
          </a:p>
        </p:txBody>
      </p:sp>
    </p:spTree>
    <p:extLst>
      <p:ext uri="{BB962C8B-B14F-4D97-AF65-F5344CB8AC3E}">
        <p14:creationId xmlns:p14="http://schemas.microsoft.com/office/powerpoint/2010/main" val="3092038265"/>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latshållare för bild 18"/>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958" b="2958"/>
          <a:stretch>
            <a:fillRect/>
          </a:stretch>
        </p:blipFill>
        <p:spPr/>
      </p:pic>
      <p:pic>
        <p:nvPicPr>
          <p:cNvPr id="12" name="Bildobjekt 11"/>
          <p:cNvPicPr>
            <a:picLocks noChangeAspect="1"/>
          </p:cNvPicPr>
          <p:nvPr/>
        </p:nvPicPr>
        <p:blipFill rotWithShape="1">
          <a:blip r:embed="rId3">
            <a:extLst>
              <a:ext uri="{28A0092B-C50C-407E-A947-70E740481C1C}">
                <a14:useLocalDpi xmlns:a14="http://schemas.microsoft.com/office/drawing/2010/main" val="0"/>
              </a:ext>
            </a:extLst>
          </a:blip>
          <a:srcRect l="39584" t="8518" r="44479" b="11482"/>
          <a:stretch/>
        </p:blipFill>
        <p:spPr>
          <a:xfrm>
            <a:off x="5077570" y="1857375"/>
            <a:ext cx="910882" cy="2571902"/>
          </a:xfrm>
          <a:prstGeom prst="rect">
            <a:avLst/>
          </a:prstGeom>
        </p:spPr>
      </p:pic>
      <p:pic>
        <p:nvPicPr>
          <p:cNvPr id="13" name="Bildobjekt 12"/>
          <p:cNvPicPr>
            <a:picLocks noChangeAspect="1"/>
          </p:cNvPicPr>
          <p:nvPr/>
        </p:nvPicPr>
        <p:blipFill rotWithShape="1">
          <a:blip r:embed="rId4">
            <a:extLst>
              <a:ext uri="{28A0092B-C50C-407E-A947-70E740481C1C}">
                <a14:useLocalDpi xmlns:a14="http://schemas.microsoft.com/office/drawing/2010/main" val="0"/>
              </a:ext>
            </a:extLst>
          </a:blip>
          <a:srcRect l="42396" t="10925" r="44687" b="10185"/>
          <a:stretch/>
        </p:blipFill>
        <p:spPr>
          <a:xfrm>
            <a:off x="6953250" y="1019251"/>
            <a:ext cx="992590" cy="3410026"/>
          </a:xfrm>
          <a:prstGeom prst="rect">
            <a:avLst/>
          </a:prstGeom>
        </p:spPr>
      </p:pic>
      <p:sp>
        <p:nvSpPr>
          <p:cNvPr id="14" name="textruta 13"/>
          <p:cNvSpPr txBox="1"/>
          <p:nvPr/>
        </p:nvSpPr>
        <p:spPr>
          <a:xfrm>
            <a:off x="4576762" y="477113"/>
            <a:ext cx="1619250" cy="461665"/>
          </a:xfrm>
          <a:prstGeom prst="rect">
            <a:avLst/>
          </a:prstGeom>
          <a:noFill/>
        </p:spPr>
        <p:txBody>
          <a:bodyPr wrap="square" rtlCol="0">
            <a:spAutoFit/>
          </a:bodyPr>
          <a:lstStyle/>
          <a:p>
            <a:pPr algn="ctr"/>
            <a:r>
              <a:rPr lang="sv-SE" sz="2400" i="0" dirty="0" smtClean="0">
                <a:solidFill>
                  <a:schemeClr val="bg2"/>
                </a:solidFill>
                <a:effectLst/>
                <a:latin typeface="Brandon Text Bold" panose="020B0803020203060203" pitchFamily="34" charset="0"/>
              </a:rPr>
              <a:t>MALMÖ</a:t>
            </a:r>
          </a:p>
        </p:txBody>
      </p:sp>
      <p:sp>
        <p:nvSpPr>
          <p:cNvPr id="15" name="textruta 14"/>
          <p:cNvSpPr txBox="1"/>
          <p:nvPr/>
        </p:nvSpPr>
        <p:spPr>
          <a:xfrm>
            <a:off x="6420937" y="477113"/>
            <a:ext cx="1957388" cy="461665"/>
          </a:xfrm>
          <a:prstGeom prst="rect">
            <a:avLst/>
          </a:prstGeom>
          <a:noFill/>
        </p:spPr>
        <p:txBody>
          <a:bodyPr wrap="square" rtlCol="0">
            <a:spAutoFit/>
          </a:bodyPr>
          <a:lstStyle/>
          <a:p>
            <a:pPr algn="ctr"/>
            <a:r>
              <a:rPr lang="sv-SE" sz="2400" i="0" dirty="0" smtClean="0">
                <a:solidFill>
                  <a:schemeClr val="bg2"/>
                </a:solidFill>
                <a:effectLst/>
                <a:latin typeface="Brandon Text Bold" panose="020B0803020203060203" pitchFamily="34" charset="0"/>
              </a:rPr>
              <a:t>GÖTEBORG</a:t>
            </a:r>
          </a:p>
        </p:txBody>
      </p:sp>
      <p:sp>
        <p:nvSpPr>
          <p:cNvPr id="16" name="textruta 15"/>
          <p:cNvSpPr txBox="1"/>
          <p:nvPr/>
        </p:nvSpPr>
        <p:spPr>
          <a:xfrm>
            <a:off x="6598912" y="2324194"/>
            <a:ext cx="1957388" cy="1200329"/>
          </a:xfrm>
          <a:prstGeom prst="rect">
            <a:avLst/>
          </a:prstGeom>
          <a:noFill/>
        </p:spPr>
        <p:txBody>
          <a:bodyPr wrap="square" rtlCol="0">
            <a:spAutoFit/>
          </a:bodyPr>
          <a:lstStyle/>
          <a:p>
            <a:pPr algn="ctr"/>
            <a:r>
              <a:rPr lang="sv-SE" sz="7200" i="0" dirty="0" smtClean="0">
                <a:solidFill>
                  <a:schemeClr val="accent3"/>
                </a:solidFill>
                <a:effectLst/>
                <a:latin typeface="Brandon Text Bold" panose="020B0803020203060203" pitchFamily="34" charset="0"/>
              </a:rPr>
              <a:t>43%</a:t>
            </a:r>
          </a:p>
        </p:txBody>
      </p:sp>
      <p:sp>
        <p:nvSpPr>
          <p:cNvPr id="17" name="textruta 16"/>
          <p:cNvSpPr txBox="1"/>
          <p:nvPr/>
        </p:nvSpPr>
        <p:spPr>
          <a:xfrm>
            <a:off x="4539902" y="2333737"/>
            <a:ext cx="1957388" cy="1200329"/>
          </a:xfrm>
          <a:prstGeom prst="rect">
            <a:avLst/>
          </a:prstGeom>
          <a:noFill/>
        </p:spPr>
        <p:txBody>
          <a:bodyPr wrap="square" rtlCol="0">
            <a:spAutoFit/>
          </a:bodyPr>
          <a:lstStyle/>
          <a:p>
            <a:pPr algn="ctr"/>
            <a:r>
              <a:rPr lang="sv-SE" sz="7200" i="0" dirty="0" smtClean="0">
                <a:solidFill>
                  <a:schemeClr val="accent3"/>
                </a:solidFill>
                <a:effectLst/>
                <a:latin typeface="Brandon Text Bold" panose="020B0803020203060203" pitchFamily="34" charset="0"/>
              </a:rPr>
              <a:t>14%</a:t>
            </a:r>
          </a:p>
        </p:txBody>
      </p:sp>
    </p:spTree>
    <p:extLst>
      <p:ext uri="{BB962C8B-B14F-4D97-AF65-F5344CB8AC3E}">
        <p14:creationId xmlns:p14="http://schemas.microsoft.com/office/powerpoint/2010/main" val="109562278"/>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1"/>
          </p:nvPr>
        </p:nvSpPr>
        <p:spPr>
          <a:xfrm>
            <a:off x="171000" y="1112376"/>
            <a:ext cx="8802000" cy="1636294"/>
          </a:xfrm>
        </p:spPr>
        <p:txBody>
          <a:bodyPr/>
          <a:lstStyle/>
          <a:p>
            <a:endParaRPr lang="sv-SE" dirty="0" smtClean="0"/>
          </a:p>
          <a:p>
            <a:r>
              <a:rPr lang="sv-SE" dirty="0" smtClean="0"/>
              <a:t>Vad tror du att göteborgarna tycker </a:t>
            </a:r>
            <a:br>
              <a:rPr lang="sv-SE" dirty="0" smtClean="0"/>
            </a:br>
            <a:r>
              <a:rPr lang="sv-SE" dirty="0" smtClean="0"/>
              <a:t>om byggande och förtätning?</a:t>
            </a:r>
          </a:p>
        </p:txBody>
      </p:sp>
    </p:spTree>
    <p:extLst>
      <p:ext uri="{BB962C8B-B14F-4D97-AF65-F5344CB8AC3E}">
        <p14:creationId xmlns:p14="http://schemas.microsoft.com/office/powerpoint/2010/main" val="1779519030"/>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sz="6600" dirty="0" smtClean="0"/>
              <a:t>92% </a:t>
            </a:r>
            <a:r>
              <a:rPr lang="sv-SE" dirty="0" smtClean="0"/>
              <a:t>positiva till </a:t>
            </a:r>
            <a:br>
              <a:rPr lang="sv-SE" dirty="0" smtClean="0"/>
            </a:br>
            <a:r>
              <a:rPr lang="sv-SE" dirty="0" smtClean="0"/>
              <a:t>det byggs fler </a:t>
            </a:r>
            <a:br>
              <a:rPr lang="sv-SE" dirty="0" smtClean="0"/>
            </a:br>
            <a:r>
              <a:rPr lang="sv-SE" dirty="0" smtClean="0"/>
              <a:t>bostäder</a:t>
            </a:r>
            <a:endParaRPr lang="sv-SE" dirty="0"/>
          </a:p>
        </p:txBody>
      </p:sp>
      <p:pic>
        <p:nvPicPr>
          <p:cNvPr id="5" name="Bildobjekt 4"/>
          <p:cNvPicPr>
            <a:picLocks noChangeAspect="1"/>
          </p:cNvPicPr>
          <p:nvPr/>
        </p:nvPicPr>
        <p:blipFill rotWithShape="1">
          <a:blip r:embed="rId2">
            <a:extLst>
              <a:ext uri="{28A0092B-C50C-407E-A947-70E740481C1C}">
                <a14:useLocalDpi xmlns:a14="http://schemas.microsoft.com/office/drawing/2010/main" val="0"/>
              </a:ext>
            </a:extLst>
          </a:blip>
          <a:srcRect l="30870" t="9662" r="38044" b="17294"/>
          <a:stretch/>
        </p:blipFill>
        <p:spPr>
          <a:xfrm>
            <a:off x="3250095" y="99367"/>
            <a:ext cx="3697357" cy="4886718"/>
          </a:xfrm>
          <a:prstGeom prst="rect">
            <a:avLst/>
          </a:prstGeom>
        </p:spPr>
      </p:pic>
    </p:spTree>
    <p:extLst>
      <p:ext uri="{BB962C8B-B14F-4D97-AF65-F5344CB8AC3E}">
        <p14:creationId xmlns:p14="http://schemas.microsoft.com/office/powerpoint/2010/main" val="1699225675"/>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 1"/>
          <p:cNvGrpSpPr/>
          <p:nvPr/>
        </p:nvGrpSpPr>
        <p:grpSpPr>
          <a:xfrm>
            <a:off x="472049" y="906811"/>
            <a:ext cx="979049" cy="1452946"/>
            <a:chOff x="1252749" y="617135"/>
            <a:chExt cx="979049" cy="1452946"/>
          </a:xfrm>
        </p:grpSpPr>
        <p:pic>
          <p:nvPicPr>
            <p:cNvPr id="3" name="Bildobjekt 2"/>
            <p:cNvPicPr>
              <a:picLocks noChangeAspect="1"/>
            </p:cNvPicPr>
            <p:nvPr/>
          </p:nvPicPr>
          <p:blipFill rotWithShape="1">
            <a:blip r:embed="rId2">
              <a:extLst>
                <a:ext uri="{28A0092B-C50C-407E-A947-70E740481C1C}">
                  <a14:useLocalDpi xmlns:a14="http://schemas.microsoft.com/office/drawing/2010/main" val="0"/>
                </a:ext>
              </a:extLst>
            </a:blip>
            <a:srcRect l="40658" t="21287" r="44079" b="22222"/>
            <a:stretch/>
          </p:blipFill>
          <p:spPr>
            <a:xfrm>
              <a:off x="1252749" y="1163391"/>
              <a:ext cx="270794" cy="563765"/>
            </a:xfrm>
            <a:prstGeom prst="rect">
              <a:avLst/>
            </a:prstGeom>
          </p:spPr>
        </p:pic>
        <p:pic>
          <p:nvPicPr>
            <p:cNvPr id="4" name="Bildobjekt 3"/>
            <p:cNvPicPr>
              <a:picLocks noChangeAspect="1"/>
            </p:cNvPicPr>
            <p:nvPr/>
          </p:nvPicPr>
          <p:blipFill rotWithShape="1">
            <a:blip r:embed="rId3">
              <a:extLst>
                <a:ext uri="{28A0092B-C50C-407E-A947-70E740481C1C}">
                  <a14:useLocalDpi xmlns:a14="http://schemas.microsoft.com/office/drawing/2010/main" val="0"/>
                </a:ext>
              </a:extLst>
            </a:blip>
            <a:srcRect l="40131" t="21988" r="43816" b="21871"/>
            <a:stretch/>
          </p:blipFill>
          <p:spPr>
            <a:xfrm>
              <a:off x="1478651" y="951891"/>
              <a:ext cx="284800" cy="560262"/>
            </a:xfrm>
            <a:prstGeom prst="rect">
              <a:avLst/>
            </a:prstGeom>
          </p:spPr>
        </p:pic>
        <p:pic>
          <p:nvPicPr>
            <p:cNvPr id="5" name="Bildobjekt 4"/>
            <p:cNvPicPr>
              <a:picLocks noChangeAspect="1"/>
            </p:cNvPicPr>
            <p:nvPr/>
          </p:nvPicPr>
          <p:blipFill rotWithShape="1">
            <a:blip r:embed="rId4">
              <a:extLst>
                <a:ext uri="{28A0092B-C50C-407E-A947-70E740481C1C}">
                  <a14:useLocalDpi xmlns:a14="http://schemas.microsoft.com/office/drawing/2010/main" val="0"/>
                </a:ext>
              </a:extLst>
            </a:blip>
            <a:srcRect l="40395" t="21287" r="44079" b="21403"/>
            <a:stretch/>
          </p:blipFill>
          <p:spPr>
            <a:xfrm>
              <a:off x="1418841" y="1498147"/>
              <a:ext cx="275462" cy="571934"/>
            </a:xfrm>
            <a:prstGeom prst="rect">
              <a:avLst/>
            </a:prstGeom>
          </p:spPr>
        </p:pic>
        <p:pic>
          <p:nvPicPr>
            <p:cNvPr id="6" name="Bildobjekt 5"/>
            <p:cNvPicPr>
              <a:picLocks noChangeAspect="1"/>
            </p:cNvPicPr>
            <p:nvPr/>
          </p:nvPicPr>
          <p:blipFill rotWithShape="1">
            <a:blip r:embed="rId5">
              <a:extLst>
                <a:ext uri="{28A0092B-C50C-407E-A947-70E740481C1C}">
                  <a14:useLocalDpi xmlns:a14="http://schemas.microsoft.com/office/drawing/2010/main" val="0"/>
                </a:ext>
              </a:extLst>
            </a:blip>
            <a:srcRect l="40855" t="22340" r="45197" b="22924"/>
            <a:stretch/>
          </p:blipFill>
          <p:spPr>
            <a:xfrm>
              <a:off x="1722763" y="701309"/>
              <a:ext cx="247449" cy="546256"/>
            </a:xfrm>
            <a:prstGeom prst="rect">
              <a:avLst/>
            </a:prstGeom>
          </p:spPr>
        </p:pic>
        <p:pic>
          <p:nvPicPr>
            <p:cNvPr id="7" name="Bildobjekt 6"/>
            <p:cNvPicPr>
              <a:picLocks noChangeAspect="1"/>
            </p:cNvPicPr>
            <p:nvPr/>
          </p:nvPicPr>
          <p:blipFill rotWithShape="1">
            <a:blip r:embed="rId2">
              <a:extLst>
                <a:ext uri="{28A0092B-C50C-407E-A947-70E740481C1C}">
                  <a14:useLocalDpi xmlns:a14="http://schemas.microsoft.com/office/drawing/2010/main" val="0"/>
                </a:ext>
              </a:extLst>
            </a:blip>
            <a:srcRect l="40658" t="21287" r="44079" b="22222"/>
            <a:stretch/>
          </p:blipFill>
          <p:spPr>
            <a:xfrm>
              <a:off x="1670159" y="1414860"/>
              <a:ext cx="270794" cy="563765"/>
            </a:xfrm>
            <a:prstGeom prst="rect">
              <a:avLst/>
            </a:prstGeom>
          </p:spPr>
        </p:pic>
        <p:pic>
          <p:nvPicPr>
            <p:cNvPr id="8" name="Bildobjekt 7"/>
            <p:cNvPicPr>
              <a:picLocks noChangeAspect="1"/>
            </p:cNvPicPr>
            <p:nvPr/>
          </p:nvPicPr>
          <p:blipFill rotWithShape="1">
            <a:blip r:embed="rId3">
              <a:extLst>
                <a:ext uri="{28A0092B-C50C-407E-A947-70E740481C1C}">
                  <a14:useLocalDpi xmlns:a14="http://schemas.microsoft.com/office/drawing/2010/main" val="0"/>
                </a:ext>
              </a:extLst>
            </a:blip>
            <a:srcRect l="40131" t="21988" r="43816" b="21871"/>
            <a:stretch/>
          </p:blipFill>
          <p:spPr>
            <a:xfrm>
              <a:off x="1946998" y="1389549"/>
              <a:ext cx="284800" cy="560262"/>
            </a:xfrm>
            <a:prstGeom prst="rect">
              <a:avLst/>
            </a:prstGeom>
          </p:spPr>
        </p:pic>
        <p:pic>
          <p:nvPicPr>
            <p:cNvPr id="9" name="Bildobjekt 8"/>
            <p:cNvPicPr>
              <a:picLocks noChangeAspect="1"/>
            </p:cNvPicPr>
            <p:nvPr/>
          </p:nvPicPr>
          <p:blipFill rotWithShape="1">
            <a:blip r:embed="rId4">
              <a:extLst>
                <a:ext uri="{28A0092B-C50C-407E-A947-70E740481C1C}">
                  <a14:useLocalDpi xmlns:a14="http://schemas.microsoft.com/office/drawing/2010/main" val="0"/>
                </a:ext>
              </a:extLst>
            </a:blip>
            <a:srcRect l="40395" t="21287" r="44079" b="21403"/>
            <a:stretch/>
          </p:blipFill>
          <p:spPr>
            <a:xfrm>
              <a:off x="1861370" y="946055"/>
              <a:ext cx="275462" cy="571934"/>
            </a:xfrm>
            <a:prstGeom prst="rect">
              <a:avLst/>
            </a:prstGeom>
          </p:spPr>
        </p:pic>
        <p:pic>
          <p:nvPicPr>
            <p:cNvPr id="10" name="Bildobjekt 9"/>
            <p:cNvPicPr>
              <a:picLocks noChangeAspect="1"/>
            </p:cNvPicPr>
            <p:nvPr/>
          </p:nvPicPr>
          <p:blipFill rotWithShape="1">
            <a:blip r:embed="rId5">
              <a:extLst>
                <a:ext uri="{28A0092B-C50C-407E-A947-70E740481C1C}">
                  <a14:useLocalDpi xmlns:a14="http://schemas.microsoft.com/office/drawing/2010/main" val="0"/>
                </a:ext>
              </a:extLst>
            </a:blip>
            <a:srcRect l="40855" t="22340" r="45197" b="22924"/>
            <a:stretch/>
          </p:blipFill>
          <p:spPr>
            <a:xfrm>
              <a:off x="1311183" y="617135"/>
              <a:ext cx="247449" cy="546256"/>
            </a:xfrm>
            <a:prstGeom prst="rect">
              <a:avLst/>
            </a:prstGeom>
          </p:spPr>
        </p:pic>
      </p:grpSp>
      <p:sp>
        <p:nvSpPr>
          <p:cNvPr id="11" name="Rubrik 1"/>
          <p:cNvSpPr txBox="1">
            <a:spLocks/>
          </p:cNvSpPr>
          <p:nvPr/>
        </p:nvSpPr>
        <p:spPr>
          <a:xfrm>
            <a:off x="417084" y="485147"/>
            <a:ext cx="3344628" cy="600235"/>
          </a:xfrm>
          <a:prstGeom prst="rect">
            <a:avLst/>
          </a:prstGeom>
        </p:spPr>
        <p:txBody>
          <a:bodyPr vert="horz" lIns="80327" tIns="40163" rIns="80327" bIns="40163" rtlCol="0" anchor="t" anchorCtr="0">
            <a:normAutofit fontScale="90000" lnSpcReduction="10000"/>
          </a:bodyPr>
          <a:lstStyle>
            <a:lvl1pPr algn="l" defTabSz="401634" rtl="0" eaLnBrk="1" latinLnBrk="0" hangingPunct="1">
              <a:lnSpc>
                <a:spcPct val="85000"/>
              </a:lnSpc>
              <a:spcBef>
                <a:spcPct val="0"/>
              </a:spcBef>
              <a:buNone/>
              <a:defRPr sz="4400" b="1" kern="1200" baseline="0">
                <a:solidFill>
                  <a:schemeClr val="bg1"/>
                </a:solidFill>
                <a:latin typeface="+mj-lt"/>
                <a:ea typeface="+mj-ea"/>
                <a:cs typeface="+mj-cs"/>
              </a:defRPr>
            </a:lvl1pPr>
          </a:lstStyle>
          <a:p>
            <a:r>
              <a:rPr lang="sv-SE" sz="2400" dirty="0" smtClean="0">
                <a:latin typeface="Brandon Text Bold" panose="020B0803020203060203" pitchFamily="34" charset="0"/>
              </a:rPr>
              <a:t>JA till befolkningsökning</a:t>
            </a:r>
            <a:endParaRPr lang="sv-SE" sz="2400" dirty="0">
              <a:latin typeface="Brandon Text Bold" panose="020B0803020203060203" pitchFamily="34" charset="0"/>
            </a:endParaRPr>
          </a:p>
        </p:txBody>
      </p:sp>
      <p:sp>
        <p:nvSpPr>
          <p:cNvPr id="12" name="textruta 11"/>
          <p:cNvSpPr txBox="1"/>
          <p:nvPr/>
        </p:nvSpPr>
        <p:spPr>
          <a:xfrm>
            <a:off x="1536726" y="894395"/>
            <a:ext cx="2647648" cy="1569660"/>
          </a:xfrm>
          <a:prstGeom prst="rect">
            <a:avLst/>
          </a:prstGeom>
          <a:noFill/>
        </p:spPr>
        <p:txBody>
          <a:bodyPr wrap="square" rtlCol="0">
            <a:spAutoFit/>
          </a:bodyPr>
          <a:lstStyle/>
          <a:p>
            <a:pPr algn="l"/>
            <a:r>
              <a:rPr lang="sv-SE" sz="9600" i="0" dirty="0" smtClean="0">
                <a:solidFill>
                  <a:schemeClr val="bg2">
                    <a:lumMod val="95000"/>
                  </a:schemeClr>
                </a:solidFill>
                <a:effectLst/>
                <a:latin typeface="Brandon Text Bold" panose="020B0803020203060203" pitchFamily="34" charset="0"/>
              </a:rPr>
              <a:t>80%</a:t>
            </a:r>
          </a:p>
        </p:txBody>
      </p:sp>
      <p:sp>
        <p:nvSpPr>
          <p:cNvPr id="13" name="Rubrik 1"/>
          <p:cNvSpPr txBox="1">
            <a:spLocks/>
          </p:cNvSpPr>
          <p:nvPr/>
        </p:nvSpPr>
        <p:spPr>
          <a:xfrm>
            <a:off x="5046903" y="485146"/>
            <a:ext cx="3760471" cy="600235"/>
          </a:xfrm>
          <a:prstGeom prst="rect">
            <a:avLst/>
          </a:prstGeom>
        </p:spPr>
        <p:txBody>
          <a:bodyPr vert="horz" lIns="80327" tIns="40163" rIns="80327" bIns="40163" rtlCol="0" anchor="t" anchorCtr="0">
            <a:normAutofit fontScale="90000" lnSpcReduction="10000"/>
          </a:bodyPr>
          <a:lstStyle>
            <a:lvl1pPr algn="l" defTabSz="401634" rtl="0" eaLnBrk="1" latinLnBrk="0" hangingPunct="1">
              <a:lnSpc>
                <a:spcPct val="85000"/>
              </a:lnSpc>
              <a:spcBef>
                <a:spcPct val="0"/>
              </a:spcBef>
              <a:buNone/>
              <a:defRPr sz="4400" b="1" kern="1200" baseline="0">
                <a:solidFill>
                  <a:schemeClr val="bg1"/>
                </a:solidFill>
                <a:latin typeface="+mj-lt"/>
                <a:ea typeface="+mj-ea"/>
                <a:cs typeface="+mj-cs"/>
              </a:defRPr>
            </a:lvl1pPr>
          </a:lstStyle>
          <a:p>
            <a:r>
              <a:rPr lang="sv-SE" sz="2400" dirty="0" smtClean="0">
                <a:latin typeface="Brandon Text Bold" panose="020B0803020203060203" pitchFamily="34" charset="0"/>
              </a:rPr>
              <a:t>JA till att nya företag etablerar sig</a:t>
            </a:r>
            <a:endParaRPr lang="sv-SE" sz="2400" dirty="0">
              <a:latin typeface="Brandon Text Bold" panose="020B0803020203060203" pitchFamily="34" charset="0"/>
            </a:endParaRPr>
          </a:p>
        </p:txBody>
      </p:sp>
      <p:sp>
        <p:nvSpPr>
          <p:cNvPr id="14" name="textruta 13"/>
          <p:cNvSpPr txBox="1"/>
          <p:nvPr/>
        </p:nvSpPr>
        <p:spPr>
          <a:xfrm>
            <a:off x="6289083" y="894395"/>
            <a:ext cx="2518291" cy="1569660"/>
          </a:xfrm>
          <a:prstGeom prst="rect">
            <a:avLst/>
          </a:prstGeom>
          <a:noFill/>
        </p:spPr>
        <p:txBody>
          <a:bodyPr wrap="square" rtlCol="0">
            <a:spAutoFit/>
          </a:bodyPr>
          <a:lstStyle/>
          <a:p>
            <a:pPr algn="l"/>
            <a:r>
              <a:rPr lang="sv-SE" sz="9600" i="0" dirty="0" smtClean="0">
                <a:solidFill>
                  <a:schemeClr val="bg2">
                    <a:lumMod val="95000"/>
                  </a:schemeClr>
                </a:solidFill>
                <a:effectLst/>
                <a:latin typeface="Brandon Text Bold" panose="020B0803020203060203" pitchFamily="34" charset="0"/>
              </a:rPr>
              <a:t>93%</a:t>
            </a:r>
          </a:p>
        </p:txBody>
      </p:sp>
      <p:pic>
        <p:nvPicPr>
          <p:cNvPr id="15" name="Bildobjekt 14"/>
          <p:cNvPicPr>
            <a:picLocks noChangeAspect="1"/>
          </p:cNvPicPr>
          <p:nvPr/>
        </p:nvPicPr>
        <p:blipFill rotWithShape="1">
          <a:blip r:embed="rId6">
            <a:extLst>
              <a:ext uri="{28A0092B-C50C-407E-A947-70E740481C1C}">
                <a14:useLocalDpi xmlns:a14="http://schemas.microsoft.com/office/drawing/2010/main" val="0"/>
              </a:ext>
            </a:extLst>
          </a:blip>
          <a:srcRect l="40653" t="37875" r="42826" b="32947"/>
          <a:stretch/>
        </p:blipFill>
        <p:spPr>
          <a:xfrm>
            <a:off x="5017524" y="1096564"/>
            <a:ext cx="1271559" cy="1263193"/>
          </a:xfrm>
          <a:prstGeom prst="rect">
            <a:avLst/>
          </a:prstGeom>
        </p:spPr>
      </p:pic>
      <p:sp>
        <p:nvSpPr>
          <p:cNvPr id="16" name="Rubrik 1"/>
          <p:cNvSpPr txBox="1">
            <a:spLocks/>
          </p:cNvSpPr>
          <p:nvPr/>
        </p:nvSpPr>
        <p:spPr>
          <a:xfrm>
            <a:off x="472049" y="2616456"/>
            <a:ext cx="3344628" cy="600235"/>
          </a:xfrm>
          <a:prstGeom prst="rect">
            <a:avLst/>
          </a:prstGeom>
        </p:spPr>
        <p:txBody>
          <a:bodyPr vert="horz" lIns="80327" tIns="40163" rIns="80327" bIns="40163" rtlCol="0" anchor="t" anchorCtr="0">
            <a:normAutofit fontScale="90000" lnSpcReduction="10000"/>
          </a:bodyPr>
          <a:lstStyle>
            <a:lvl1pPr algn="l" defTabSz="401634" rtl="0" eaLnBrk="1" latinLnBrk="0" hangingPunct="1">
              <a:lnSpc>
                <a:spcPct val="85000"/>
              </a:lnSpc>
              <a:spcBef>
                <a:spcPct val="0"/>
              </a:spcBef>
              <a:buNone/>
              <a:defRPr sz="4400" b="1" kern="1200" baseline="0">
                <a:solidFill>
                  <a:schemeClr val="bg1"/>
                </a:solidFill>
                <a:latin typeface="+mj-lt"/>
                <a:ea typeface="+mj-ea"/>
                <a:cs typeface="+mj-cs"/>
              </a:defRPr>
            </a:lvl1pPr>
          </a:lstStyle>
          <a:p>
            <a:r>
              <a:rPr lang="sv-SE" sz="2400" dirty="0" smtClean="0">
                <a:latin typeface="Brandon Text Bold" panose="020B0803020203060203" pitchFamily="34" charset="0"/>
              </a:rPr>
              <a:t>JA till att det byggs fler bostäder</a:t>
            </a:r>
            <a:endParaRPr lang="sv-SE" sz="2400" dirty="0">
              <a:latin typeface="Brandon Text Bold" panose="020B0803020203060203" pitchFamily="34" charset="0"/>
            </a:endParaRPr>
          </a:p>
        </p:txBody>
      </p:sp>
      <p:sp>
        <p:nvSpPr>
          <p:cNvPr id="17" name="textruta 16"/>
          <p:cNvSpPr txBox="1"/>
          <p:nvPr/>
        </p:nvSpPr>
        <p:spPr>
          <a:xfrm>
            <a:off x="1591691" y="3025704"/>
            <a:ext cx="2647648" cy="1569660"/>
          </a:xfrm>
          <a:prstGeom prst="rect">
            <a:avLst/>
          </a:prstGeom>
          <a:noFill/>
        </p:spPr>
        <p:txBody>
          <a:bodyPr wrap="square" rtlCol="0">
            <a:spAutoFit/>
          </a:bodyPr>
          <a:lstStyle/>
          <a:p>
            <a:pPr algn="l"/>
            <a:r>
              <a:rPr lang="sv-SE" sz="9600" i="0" dirty="0" smtClean="0">
                <a:solidFill>
                  <a:schemeClr val="bg2">
                    <a:lumMod val="95000"/>
                  </a:schemeClr>
                </a:solidFill>
                <a:effectLst/>
                <a:latin typeface="Brandon Text Bold" panose="020B0803020203060203" pitchFamily="34" charset="0"/>
              </a:rPr>
              <a:t>92%</a:t>
            </a:r>
          </a:p>
        </p:txBody>
      </p:sp>
      <p:sp>
        <p:nvSpPr>
          <p:cNvPr id="18" name="Rubrik 1"/>
          <p:cNvSpPr txBox="1">
            <a:spLocks/>
          </p:cNvSpPr>
          <p:nvPr/>
        </p:nvSpPr>
        <p:spPr>
          <a:xfrm>
            <a:off x="5101868" y="2616455"/>
            <a:ext cx="3760471" cy="600235"/>
          </a:xfrm>
          <a:prstGeom prst="rect">
            <a:avLst/>
          </a:prstGeom>
        </p:spPr>
        <p:txBody>
          <a:bodyPr vert="horz" lIns="80327" tIns="40163" rIns="80327" bIns="40163" rtlCol="0" anchor="t" anchorCtr="0">
            <a:normAutofit fontScale="97500"/>
          </a:bodyPr>
          <a:lstStyle>
            <a:lvl1pPr algn="l" defTabSz="401634" rtl="0" eaLnBrk="1" latinLnBrk="0" hangingPunct="1">
              <a:lnSpc>
                <a:spcPct val="85000"/>
              </a:lnSpc>
              <a:spcBef>
                <a:spcPct val="0"/>
              </a:spcBef>
              <a:buNone/>
              <a:defRPr sz="4400" b="1" kern="1200" baseline="0">
                <a:solidFill>
                  <a:schemeClr val="bg1"/>
                </a:solidFill>
                <a:latin typeface="+mj-lt"/>
                <a:ea typeface="+mj-ea"/>
                <a:cs typeface="+mj-cs"/>
              </a:defRPr>
            </a:lvl1pPr>
          </a:lstStyle>
          <a:p>
            <a:r>
              <a:rPr lang="sv-SE" sz="2400" dirty="0" smtClean="0">
                <a:latin typeface="Brandon Text Bold" panose="020B0803020203060203" pitchFamily="34" charset="0"/>
              </a:rPr>
              <a:t>JA till miljonstaden</a:t>
            </a:r>
            <a:endParaRPr lang="sv-SE" sz="2400" dirty="0">
              <a:latin typeface="Brandon Text Bold" panose="020B0803020203060203" pitchFamily="34" charset="0"/>
            </a:endParaRPr>
          </a:p>
        </p:txBody>
      </p:sp>
      <p:sp>
        <p:nvSpPr>
          <p:cNvPr id="19" name="textruta 18"/>
          <p:cNvSpPr txBox="1"/>
          <p:nvPr/>
        </p:nvSpPr>
        <p:spPr>
          <a:xfrm>
            <a:off x="6289082" y="3025704"/>
            <a:ext cx="2518291" cy="1569660"/>
          </a:xfrm>
          <a:prstGeom prst="rect">
            <a:avLst/>
          </a:prstGeom>
          <a:noFill/>
        </p:spPr>
        <p:txBody>
          <a:bodyPr wrap="square" rtlCol="0">
            <a:spAutoFit/>
          </a:bodyPr>
          <a:lstStyle/>
          <a:p>
            <a:pPr algn="l"/>
            <a:r>
              <a:rPr lang="sv-SE" sz="9600" i="0" dirty="0" smtClean="0">
                <a:solidFill>
                  <a:schemeClr val="bg2">
                    <a:lumMod val="95000"/>
                  </a:schemeClr>
                </a:solidFill>
                <a:effectLst/>
                <a:latin typeface="Brandon Text Bold" panose="020B0803020203060203" pitchFamily="34" charset="0"/>
              </a:rPr>
              <a:t>50%</a:t>
            </a:r>
          </a:p>
        </p:txBody>
      </p:sp>
      <p:pic>
        <p:nvPicPr>
          <p:cNvPr id="20" name="Bildobjekt 19"/>
          <p:cNvPicPr>
            <a:picLocks noChangeAspect="1"/>
          </p:cNvPicPr>
          <p:nvPr/>
        </p:nvPicPr>
        <p:blipFill rotWithShape="1">
          <a:blip r:embed="rId7">
            <a:extLst>
              <a:ext uri="{28A0092B-C50C-407E-A947-70E740481C1C}">
                <a14:useLocalDpi xmlns:a14="http://schemas.microsoft.com/office/drawing/2010/main" val="0"/>
              </a:ext>
            </a:extLst>
          </a:blip>
          <a:srcRect l="42065" t="37874" r="37174" b="30774"/>
          <a:stretch/>
        </p:blipFill>
        <p:spPr>
          <a:xfrm>
            <a:off x="272954" y="3196447"/>
            <a:ext cx="1419593" cy="1205855"/>
          </a:xfrm>
          <a:prstGeom prst="rect">
            <a:avLst/>
          </a:prstGeom>
        </p:spPr>
      </p:pic>
      <p:pic>
        <p:nvPicPr>
          <p:cNvPr id="21" name="Bildobjekt 20"/>
          <p:cNvPicPr>
            <a:picLocks noChangeAspect="1"/>
          </p:cNvPicPr>
          <p:nvPr/>
        </p:nvPicPr>
        <p:blipFill rotWithShape="1">
          <a:blip r:embed="rId8">
            <a:extLst>
              <a:ext uri="{28A0092B-C50C-407E-A947-70E740481C1C}">
                <a14:useLocalDpi xmlns:a14="http://schemas.microsoft.com/office/drawing/2010/main" val="0"/>
              </a:ext>
            </a:extLst>
          </a:blip>
          <a:srcRect l="35159" t="22540" r="39127" b="25362"/>
          <a:stretch/>
        </p:blipFill>
        <p:spPr>
          <a:xfrm>
            <a:off x="4979932" y="2972958"/>
            <a:ext cx="1254184" cy="1429344"/>
          </a:xfrm>
          <a:prstGeom prst="rect">
            <a:avLst/>
          </a:prstGeom>
        </p:spPr>
      </p:pic>
    </p:spTree>
    <p:extLst>
      <p:ext uri="{BB962C8B-B14F-4D97-AF65-F5344CB8AC3E}">
        <p14:creationId xmlns:p14="http://schemas.microsoft.com/office/powerpoint/2010/main" val="368836809"/>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idx="1"/>
          </p:nvPr>
        </p:nvPicPr>
        <p:blipFill rotWithShape="1">
          <a:blip r:embed="rId2">
            <a:extLst>
              <a:ext uri="{28A0092B-C50C-407E-A947-70E740481C1C}">
                <a14:useLocalDpi xmlns:a14="http://schemas.microsoft.com/office/drawing/2010/main" val="0"/>
              </a:ext>
            </a:extLst>
          </a:blip>
          <a:srcRect b="2844"/>
          <a:stretch/>
        </p:blipFill>
        <p:spPr>
          <a:xfrm>
            <a:off x="167004" y="175309"/>
            <a:ext cx="8809356" cy="4792931"/>
          </a:xfrm>
        </p:spPr>
      </p:pic>
      <p:sp>
        <p:nvSpPr>
          <p:cNvPr id="2" name="Rubrik 1"/>
          <p:cNvSpPr>
            <a:spLocks noGrp="1"/>
          </p:cNvSpPr>
          <p:nvPr>
            <p:ph type="title"/>
          </p:nvPr>
        </p:nvSpPr>
        <p:spPr>
          <a:xfrm>
            <a:off x="329563" y="1313204"/>
            <a:ext cx="8484238" cy="1492701"/>
          </a:xfrm>
        </p:spPr>
        <p:txBody>
          <a:bodyPr>
            <a:normAutofit/>
          </a:bodyPr>
          <a:lstStyle/>
          <a:p>
            <a:pPr algn="ctr"/>
            <a:r>
              <a:rPr lang="sv-SE" b="0" dirty="0" smtClean="0">
                <a:latin typeface="Brandon Text Bold" panose="020B0803020203060203" pitchFamily="34" charset="0"/>
              </a:rPr>
              <a:t>MALMÖ</a:t>
            </a:r>
            <a:br>
              <a:rPr lang="sv-SE" b="0" dirty="0" smtClean="0">
                <a:latin typeface="Brandon Text Bold" panose="020B0803020203060203" pitchFamily="34" charset="0"/>
              </a:rPr>
            </a:br>
            <a:r>
              <a:rPr lang="sv-SE" b="0" dirty="0" smtClean="0">
                <a:latin typeface="Brandon Text Bold" panose="020B0803020203060203" pitchFamily="34" charset="0"/>
              </a:rPr>
              <a:t>Hur såg det ut?</a:t>
            </a:r>
            <a:endParaRPr lang="sv-SE" b="0" dirty="0">
              <a:latin typeface="Brandon Text Bold" panose="020B0803020203060203" pitchFamily="34" charset="0"/>
            </a:endParaRPr>
          </a:p>
        </p:txBody>
      </p:sp>
    </p:spTree>
    <p:extLst>
      <p:ext uri="{BB962C8B-B14F-4D97-AF65-F5344CB8AC3E}">
        <p14:creationId xmlns:p14="http://schemas.microsoft.com/office/powerpoint/2010/main" val="1624744251"/>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 y="785818"/>
            <a:ext cx="9144000" cy="5143500"/>
          </a:xfrm>
          <a:prstGeom prst="rect">
            <a:avLst/>
          </a:prstGeom>
        </p:spPr>
      </p:pic>
      <p:sp>
        <p:nvSpPr>
          <p:cNvPr id="3" name="Platshållare för innehåll 2"/>
          <p:cNvSpPr>
            <a:spLocks noGrp="1"/>
          </p:cNvSpPr>
          <p:nvPr>
            <p:ph idx="1"/>
          </p:nvPr>
        </p:nvSpPr>
        <p:spPr>
          <a:xfrm>
            <a:off x="3431231" y="2003961"/>
            <a:ext cx="2176082" cy="1353607"/>
          </a:xfrm>
        </p:spPr>
        <p:txBody>
          <a:bodyPr/>
          <a:lstStyle/>
          <a:p>
            <a:pPr algn="ctr"/>
            <a:r>
              <a:rPr lang="sv-SE" sz="8000" b="0" dirty="0" smtClean="0">
                <a:latin typeface="Brandon Text Bold" panose="020B0803020203060203" pitchFamily="34" charset="0"/>
              </a:rPr>
              <a:t>98%</a:t>
            </a:r>
            <a:endParaRPr lang="sv-SE" sz="3200" b="0" dirty="0">
              <a:latin typeface="Brandon Text Bold" panose="020B0803020203060203" pitchFamily="34" charset="0"/>
            </a:endParaRPr>
          </a:p>
        </p:txBody>
      </p:sp>
      <p:sp>
        <p:nvSpPr>
          <p:cNvPr id="5" name="Rubrik 1"/>
          <p:cNvSpPr txBox="1">
            <a:spLocks/>
          </p:cNvSpPr>
          <p:nvPr/>
        </p:nvSpPr>
        <p:spPr>
          <a:xfrm>
            <a:off x="329563" y="308120"/>
            <a:ext cx="8484238" cy="1492701"/>
          </a:xfrm>
          <a:prstGeom prst="rect">
            <a:avLst/>
          </a:prstGeom>
        </p:spPr>
        <p:txBody>
          <a:bodyPr vert="horz" lIns="80327" tIns="40163" rIns="80327" bIns="40163" rtlCol="0" anchor="t" anchorCtr="0">
            <a:normAutofit/>
          </a:bodyPr>
          <a:lstStyle>
            <a:lvl1pPr algn="l" defTabSz="401634" rtl="0" eaLnBrk="1" latinLnBrk="0" hangingPunct="1">
              <a:lnSpc>
                <a:spcPct val="85000"/>
              </a:lnSpc>
              <a:spcBef>
                <a:spcPct val="0"/>
              </a:spcBef>
              <a:buNone/>
              <a:defRPr sz="5400" b="1" kern="1200" baseline="0">
                <a:solidFill>
                  <a:schemeClr val="bg1"/>
                </a:solidFill>
                <a:latin typeface="+mj-lt"/>
                <a:ea typeface="+mj-ea"/>
                <a:cs typeface="+mj-cs"/>
              </a:defRPr>
            </a:lvl1pPr>
          </a:lstStyle>
          <a:p>
            <a:pPr algn="ctr"/>
            <a:r>
              <a:rPr lang="sv-SE" b="0" dirty="0" smtClean="0">
                <a:latin typeface="Brandon Text Bold" panose="020B0803020203060203" pitchFamily="34" charset="0"/>
              </a:rPr>
              <a:t>MALMÖ</a:t>
            </a:r>
            <a:br>
              <a:rPr lang="sv-SE" b="0" dirty="0" smtClean="0">
                <a:latin typeface="Brandon Text Bold" panose="020B0803020203060203" pitchFamily="34" charset="0"/>
              </a:rPr>
            </a:br>
            <a:r>
              <a:rPr lang="sv-SE" b="0" dirty="0" smtClean="0">
                <a:latin typeface="Brandon Text Bold" panose="020B0803020203060203" pitchFamily="34" charset="0"/>
              </a:rPr>
              <a:t>Hur ser det ut nu?</a:t>
            </a:r>
            <a:endParaRPr lang="sv-SE" b="0" dirty="0">
              <a:latin typeface="Brandon Text Bold" panose="020B0803020203060203" pitchFamily="34" charset="0"/>
            </a:endParaRPr>
          </a:p>
        </p:txBody>
      </p:sp>
      <p:sp>
        <p:nvSpPr>
          <p:cNvPr id="6" name="Rektangel 5"/>
          <p:cNvSpPr/>
          <p:nvPr/>
        </p:nvSpPr>
        <p:spPr>
          <a:xfrm>
            <a:off x="3283842" y="4049904"/>
            <a:ext cx="2410404" cy="707886"/>
          </a:xfrm>
          <a:prstGeom prst="rect">
            <a:avLst/>
          </a:prstGeom>
        </p:spPr>
        <p:txBody>
          <a:bodyPr wrap="none">
            <a:spAutoFit/>
          </a:bodyPr>
          <a:lstStyle/>
          <a:p>
            <a:pPr algn="ctr"/>
            <a:r>
              <a:rPr lang="sv-SE" sz="4000" dirty="0" smtClean="0">
                <a:solidFill>
                  <a:schemeClr val="bg1"/>
                </a:solidFill>
                <a:latin typeface="Brandon Text Bold" panose="020B0803020203060203" pitchFamily="34" charset="0"/>
              </a:rPr>
              <a:t>POSITIVA</a:t>
            </a:r>
            <a:endParaRPr lang="sv-SE" sz="4000" dirty="0">
              <a:solidFill>
                <a:schemeClr val="bg1"/>
              </a:solidFill>
              <a:latin typeface="Brandon Text Bold" panose="020B0803020203060203" pitchFamily="34" charset="0"/>
            </a:endParaRPr>
          </a:p>
        </p:txBody>
      </p:sp>
    </p:spTree>
    <p:extLst>
      <p:ext uri="{BB962C8B-B14F-4D97-AF65-F5344CB8AC3E}">
        <p14:creationId xmlns:p14="http://schemas.microsoft.com/office/powerpoint/2010/main" val="495371870"/>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rotWithShape="1">
          <a:blip r:embed="rId2"/>
          <a:srcRect l="3848" r="3990"/>
          <a:stretch/>
        </p:blipFill>
        <p:spPr>
          <a:xfrm>
            <a:off x="143583" y="132375"/>
            <a:ext cx="8866339" cy="4855261"/>
          </a:xfrm>
          <a:prstGeom prst="rect">
            <a:avLst/>
          </a:prstGeom>
        </p:spPr>
      </p:pic>
      <p:pic>
        <p:nvPicPr>
          <p:cNvPr id="7" name="Bildobjekt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85225">
            <a:off x="1250098" y="192829"/>
            <a:ext cx="3616626" cy="2819412"/>
          </a:xfrm>
          <a:prstGeom prst="rect">
            <a:avLst/>
          </a:prstGeom>
        </p:spPr>
      </p:pic>
    </p:spTree>
    <p:extLst>
      <p:ext uri="{BB962C8B-B14F-4D97-AF65-F5344CB8AC3E}">
        <p14:creationId xmlns:p14="http://schemas.microsoft.com/office/powerpoint/2010/main" val="2909849174"/>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DSC_5316_1600px.jpg"/>
          <p:cNvPicPr>
            <a:picLocks noChangeAspect="1"/>
          </p:cNvPicPr>
          <p:nvPr/>
        </p:nvPicPr>
        <p:blipFill>
          <a:blip r:embed="rId2" cstate="print"/>
          <a:srcRect b="7048"/>
          <a:stretch>
            <a:fillRect/>
          </a:stretch>
        </p:blipFill>
        <p:spPr>
          <a:xfrm>
            <a:off x="827930" y="526774"/>
            <a:ext cx="5980374" cy="4106904"/>
          </a:xfrm>
          <a:prstGeom prst="rect">
            <a:avLst/>
          </a:prstGeom>
        </p:spPr>
      </p:pic>
      <p:sp>
        <p:nvSpPr>
          <p:cNvPr id="18" name="Rubrik 17"/>
          <p:cNvSpPr>
            <a:spLocks noGrp="1"/>
          </p:cNvSpPr>
          <p:nvPr>
            <p:ph type="title"/>
          </p:nvPr>
        </p:nvSpPr>
        <p:spPr>
          <a:xfrm>
            <a:off x="556121" y="1177149"/>
            <a:ext cx="6360331" cy="787890"/>
          </a:xfrm>
        </p:spPr>
        <p:txBody>
          <a:bodyPr/>
          <a:lstStyle/>
          <a:p>
            <a:pPr algn="ctr"/>
            <a:r>
              <a:rPr lang="sv-SE" dirty="0" smtClean="0"/>
              <a:t>Tack för mig</a:t>
            </a:r>
            <a:endParaRPr lang="sv-SE" dirty="0"/>
          </a:p>
        </p:txBody>
      </p:sp>
      <p:sp>
        <p:nvSpPr>
          <p:cNvPr id="20" name="textruta 19"/>
          <p:cNvSpPr txBox="1"/>
          <p:nvPr/>
        </p:nvSpPr>
        <p:spPr>
          <a:xfrm>
            <a:off x="3384400" y="2031932"/>
            <a:ext cx="3691367" cy="1566262"/>
          </a:xfrm>
          <a:prstGeom prst="rect">
            <a:avLst/>
          </a:prstGeom>
          <a:noFill/>
        </p:spPr>
        <p:txBody>
          <a:bodyPr wrap="square" lIns="47198" tIns="23590" rIns="47198" bIns="23590" rtlCol="0">
            <a:spAutoFit/>
          </a:bodyPr>
          <a:lstStyle/>
          <a:p>
            <a:pPr defTabSz="330303"/>
            <a:r>
              <a:rPr lang="sv-SE" sz="1274" dirty="0">
                <a:solidFill>
                  <a:srgbClr val="FFFFFF"/>
                </a:solidFill>
                <a:effectLst>
                  <a:outerShdw blurRad="38100" dist="38100" dir="2700000" algn="tl">
                    <a:srgbClr val="000000">
                      <a:alpha val="43137"/>
                    </a:srgbClr>
                  </a:outerShdw>
                </a:effectLst>
                <a:latin typeface="Gill Sans MT" pitchFamily="34" charset="0"/>
              </a:rPr>
              <a:t>Twitter</a:t>
            </a:r>
            <a:endParaRPr lang="sv-SE" sz="1274" b="1" dirty="0">
              <a:solidFill>
                <a:srgbClr val="FFFFFF"/>
              </a:solidFill>
              <a:effectLst>
                <a:outerShdw blurRad="38100" dist="38100" dir="2700000" algn="tl">
                  <a:srgbClr val="000000">
                    <a:alpha val="43137"/>
                  </a:srgbClr>
                </a:outerShdw>
              </a:effectLst>
              <a:latin typeface="Gill Sans MT" pitchFamily="34" charset="0"/>
            </a:endParaRPr>
          </a:p>
          <a:p>
            <a:pPr defTabSz="330303"/>
            <a:r>
              <a:rPr lang="sv-SE" sz="1274" b="1" dirty="0">
                <a:solidFill>
                  <a:srgbClr val="FFFFFF"/>
                </a:solidFill>
                <a:effectLst>
                  <a:outerShdw blurRad="38100" dist="38100" dir="2700000" algn="tl">
                    <a:srgbClr val="000000">
                      <a:alpha val="43137"/>
                    </a:srgbClr>
                  </a:outerShdw>
                </a:effectLst>
                <a:latin typeface="Gill Sans MT" pitchFamily="34" charset="0"/>
              </a:rPr>
              <a:t>@</a:t>
            </a:r>
            <a:r>
              <a:rPr lang="sv-SE" sz="1274" b="1" dirty="0" err="1">
                <a:solidFill>
                  <a:srgbClr val="FFFFFF"/>
                </a:solidFill>
                <a:effectLst>
                  <a:outerShdw blurRad="38100" dist="38100" dir="2700000" algn="tl">
                    <a:srgbClr val="000000">
                      <a:alpha val="43137"/>
                    </a:srgbClr>
                  </a:outerShdw>
                </a:effectLst>
                <a:latin typeface="Gill Sans MT" pitchFamily="34" charset="0"/>
              </a:rPr>
              <a:t>GunillaGH</a:t>
            </a:r>
            <a:endParaRPr lang="sv-SE" sz="1274" b="1" dirty="0">
              <a:solidFill>
                <a:srgbClr val="FFFFFF"/>
              </a:solidFill>
              <a:effectLst>
                <a:outerShdw blurRad="38100" dist="38100" dir="2700000" algn="tl">
                  <a:srgbClr val="000000">
                    <a:alpha val="43137"/>
                  </a:srgbClr>
                </a:outerShdw>
              </a:effectLst>
              <a:latin typeface="Gill Sans MT" pitchFamily="34" charset="0"/>
            </a:endParaRPr>
          </a:p>
          <a:p>
            <a:pPr defTabSz="330303"/>
            <a:endParaRPr lang="sv-SE" sz="1274" dirty="0">
              <a:solidFill>
                <a:srgbClr val="FFFFFF"/>
              </a:solidFill>
              <a:effectLst>
                <a:outerShdw blurRad="38100" dist="38100" dir="2700000" algn="tl">
                  <a:srgbClr val="000000">
                    <a:alpha val="43137"/>
                  </a:srgbClr>
                </a:outerShdw>
              </a:effectLst>
              <a:latin typeface="Gill Sans MT" pitchFamily="34" charset="0"/>
            </a:endParaRPr>
          </a:p>
          <a:p>
            <a:pPr defTabSz="330303"/>
            <a:r>
              <a:rPr lang="sv-SE" sz="1274" dirty="0">
                <a:solidFill>
                  <a:srgbClr val="FFFFFF"/>
                </a:solidFill>
                <a:effectLst>
                  <a:outerShdw blurRad="38100" dist="38100" dir="2700000" algn="tl">
                    <a:srgbClr val="000000">
                      <a:alpha val="43137"/>
                    </a:srgbClr>
                  </a:outerShdw>
                </a:effectLst>
                <a:latin typeface="Gill Sans MT" pitchFamily="34" charset="0"/>
              </a:rPr>
              <a:t>Epost</a:t>
            </a:r>
          </a:p>
          <a:p>
            <a:pPr defTabSz="330303"/>
            <a:r>
              <a:rPr lang="sv-SE" sz="949" b="1" dirty="0">
                <a:solidFill>
                  <a:srgbClr val="FFFFFF"/>
                </a:solidFill>
                <a:effectLst>
                  <a:outerShdw blurRad="38100" dist="38100" dir="2700000" algn="tl">
                    <a:srgbClr val="000000">
                      <a:alpha val="43137"/>
                    </a:srgbClr>
                  </a:outerShdw>
                </a:effectLst>
                <a:latin typeface="Gill Sans MT" pitchFamily="34" charset="0"/>
              </a:rPr>
              <a:t>Gunilla.Grahn.Hinnfors@vastsvenskahandelskammaren.se</a:t>
            </a:r>
          </a:p>
          <a:p>
            <a:pPr defTabSz="330303"/>
            <a:endParaRPr lang="sv-SE" sz="1274" dirty="0">
              <a:solidFill>
                <a:srgbClr val="FFFFFF"/>
              </a:solidFill>
              <a:effectLst>
                <a:outerShdw blurRad="38100" dist="38100" dir="2700000" algn="tl">
                  <a:srgbClr val="000000">
                    <a:alpha val="43137"/>
                  </a:srgbClr>
                </a:outerShdw>
              </a:effectLst>
              <a:latin typeface="Gill Sans MT" pitchFamily="34" charset="0"/>
            </a:endParaRPr>
          </a:p>
          <a:p>
            <a:pPr defTabSz="330303"/>
            <a:r>
              <a:rPr lang="sv-SE" sz="1274" dirty="0">
                <a:solidFill>
                  <a:srgbClr val="FFFFFF"/>
                </a:solidFill>
                <a:effectLst>
                  <a:outerShdw blurRad="38100" dist="38100" dir="2700000" algn="tl">
                    <a:srgbClr val="000000">
                      <a:alpha val="43137"/>
                    </a:srgbClr>
                  </a:outerShdw>
                </a:effectLst>
                <a:latin typeface="Gill Sans MT" pitchFamily="34" charset="0"/>
              </a:rPr>
              <a:t>Hemsida</a:t>
            </a:r>
          </a:p>
          <a:p>
            <a:pPr defTabSz="330303"/>
            <a:r>
              <a:rPr lang="sv-SE" sz="1274" b="1" dirty="0">
                <a:solidFill>
                  <a:srgbClr val="FFFFFF"/>
                </a:solidFill>
                <a:effectLst>
                  <a:outerShdw blurRad="38100" dist="38100" dir="2700000" algn="tl">
                    <a:srgbClr val="000000">
                      <a:alpha val="43137"/>
                    </a:srgbClr>
                  </a:outerShdw>
                </a:effectLst>
                <a:latin typeface="Gill Sans MT" pitchFamily="34" charset="0"/>
              </a:rPr>
              <a:t>vastsvenskahandelskammaren.se</a:t>
            </a:r>
            <a:endParaRPr lang="sv-SE" sz="1274" dirty="0">
              <a:solidFill>
                <a:srgbClr val="FFFFFF"/>
              </a:solidFill>
              <a:effectLst>
                <a:outerShdw blurRad="38100" dist="38100" dir="2700000" algn="tl">
                  <a:srgbClr val="000000">
                    <a:alpha val="43137"/>
                  </a:srgbClr>
                </a:outerShdw>
              </a:effectLst>
              <a:latin typeface="Gill Sans MT" pitchFamily="34" charset="0"/>
            </a:endParaRPr>
          </a:p>
        </p:txBody>
      </p:sp>
      <p:pic>
        <p:nvPicPr>
          <p:cNvPr id="21" name="Picture 10" descr="C:\Users\JimmyD\Desktop\twitter_vit.png"/>
          <p:cNvPicPr>
            <a:picLocks noChangeAspect="1" noChangeArrowheads="1"/>
          </p:cNvPicPr>
          <p:nvPr/>
        </p:nvPicPr>
        <p:blipFill>
          <a:blip r:embed="rId3" cstate="print"/>
          <a:srcRect/>
          <a:stretch>
            <a:fillRect/>
          </a:stretch>
        </p:blipFill>
        <p:spPr bwMode="auto">
          <a:xfrm>
            <a:off x="2939374" y="2083984"/>
            <a:ext cx="300678" cy="300542"/>
          </a:xfrm>
          <a:prstGeom prst="rect">
            <a:avLst/>
          </a:prstGeom>
          <a:noFill/>
          <a:effectLst>
            <a:outerShdw blurRad="50800" dist="38100" dir="2700000" algn="tl" rotWithShape="0">
              <a:prstClr val="black">
                <a:alpha val="40000"/>
              </a:prstClr>
            </a:outerShdw>
          </a:effectLst>
        </p:spPr>
      </p:pic>
      <p:pic>
        <p:nvPicPr>
          <p:cNvPr id="22" name="Picture 11" descr="C:\Users\JimmyD\Desktop\Monitor_Vit.png"/>
          <p:cNvPicPr>
            <a:picLocks noChangeAspect="1" noChangeArrowheads="1"/>
          </p:cNvPicPr>
          <p:nvPr/>
        </p:nvPicPr>
        <p:blipFill>
          <a:blip r:embed="rId4" cstate="print"/>
          <a:srcRect/>
          <a:stretch>
            <a:fillRect/>
          </a:stretch>
        </p:blipFill>
        <p:spPr bwMode="auto">
          <a:xfrm>
            <a:off x="2939374" y="3254166"/>
            <a:ext cx="300678" cy="300542"/>
          </a:xfrm>
          <a:prstGeom prst="rect">
            <a:avLst/>
          </a:prstGeom>
          <a:noFill/>
          <a:effectLst>
            <a:outerShdw blurRad="50800" dist="38100" dir="2700000" algn="tl" rotWithShape="0">
              <a:prstClr val="black">
                <a:alpha val="40000"/>
              </a:prstClr>
            </a:outerShdw>
          </a:effectLst>
        </p:spPr>
      </p:pic>
      <p:pic>
        <p:nvPicPr>
          <p:cNvPr id="23" name="Picture 12" descr="C:\Users\JimmyD\Desktop\Blogg.png"/>
          <p:cNvPicPr>
            <a:picLocks noChangeAspect="1" noChangeArrowheads="1"/>
          </p:cNvPicPr>
          <p:nvPr/>
        </p:nvPicPr>
        <p:blipFill>
          <a:blip r:embed="rId5" cstate="print"/>
          <a:srcRect/>
          <a:stretch>
            <a:fillRect/>
          </a:stretch>
        </p:blipFill>
        <p:spPr bwMode="auto">
          <a:xfrm>
            <a:off x="2942381" y="2664800"/>
            <a:ext cx="300678" cy="300542"/>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74085064"/>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32850" y="297415"/>
            <a:ext cx="8484238" cy="911184"/>
          </a:xfrm>
        </p:spPr>
        <p:txBody>
          <a:bodyPr>
            <a:normAutofit/>
          </a:bodyPr>
          <a:lstStyle/>
          <a:p>
            <a:r>
              <a:rPr lang="sv-SE" sz="6000" dirty="0" smtClean="0"/>
              <a:t>Fördelar med staden</a:t>
            </a:r>
            <a:endParaRPr lang="sv-SE" sz="6000" dirty="0"/>
          </a:p>
        </p:txBody>
      </p:sp>
      <p:sp>
        <p:nvSpPr>
          <p:cNvPr id="3" name="Platshållare för innehåll 2"/>
          <p:cNvSpPr>
            <a:spLocks noGrp="1"/>
          </p:cNvSpPr>
          <p:nvPr>
            <p:ph idx="1"/>
          </p:nvPr>
        </p:nvSpPr>
        <p:spPr/>
        <p:txBody>
          <a:bodyPr/>
          <a:lstStyle/>
          <a:p>
            <a:pPr marL="571500" indent="-571500">
              <a:buFont typeface="Arial" panose="020B0604020202020204" pitchFamily="34" charset="0"/>
              <a:buChar char="•"/>
            </a:pPr>
            <a:r>
              <a:rPr lang="sv-SE" sz="4000" dirty="0" smtClean="0"/>
              <a:t>Delning</a:t>
            </a:r>
          </a:p>
          <a:p>
            <a:pPr marL="571500" indent="-571500">
              <a:buFont typeface="Arial" panose="020B0604020202020204" pitchFamily="34" charset="0"/>
              <a:buChar char="•"/>
            </a:pPr>
            <a:r>
              <a:rPr lang="sv-SE" sz="4000" dirty="0" smtClean="0"/>
              <a:t>Matchning</a:t>
            </a:r>
          </a:p>
          <a:p>
            <a:pPr marL="571500" indent="-571500">
              <a:buFont typeface="Arial" panose="020B0604020202020204" pitchFamily="34" charset="0"/>
              <a:buChar char="•"/>
            </a:pPr>
            <a:r>
              <a:rPr lang="sv-SE" sz="4000" dirty="0" smtClean="0"/>
              <a:t>Lärande</a:t>
            </a:r>
            <a:endParaRPr lang="sv-SE" sz="4000" dirty="0"/>
          </a:p>
        </p:txBody>
      </p:sp>
    </p:spTree>
    <p:extLst>
      <p:ext uri="{BB962C8B-B14F-4D97-AF65-F5344CB8AC3E}">
        <p14:creationId xmlns:p14="http://schemas.microsoft.com/office/powerpoint/2010/main" val="1842700543"/>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sz="4400" dirty="0" smtClean="0"/>
              <a:t>Alternativet stå still finns inte</a:t>
            </a:r>
            <a:endParaRPr lang="sv-SE" sz="4400" dirty="0"/>
          </a:p>
        </p:txBody>
      </p:sp>
      <p:pic>
        <p:nvPicPr>
          <p:cNvPr id="4" name="Platshållare för innehåll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1425" y="1148861"/>
            <a:ext cx="4516677" cy="2908300"/>
          </a:xfrm>
        </p:spPr>
      </p:pic>
    </p:spTree>
    <p:extLst>
      <p:ext uri="{BB962C8B-B14F-4D97-AF65-F5344CB8AC3E}">
        <p14:creationId xmlns:p14="http://schemas.microsoft.com/office/powerpoint/2010/main" val="463759761"/>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                       Göteborg 									är   </a:t>
            </a:r>
            <a:r>
              <a:rPr lang="sv-SE" dirty="0" err="1" smtClean="0"/>
              <a:t>är</a:t>
            </a:r>
            <a:r>
              <a:rPr lang="sv-SE" dirty="0" smtClean="0"/>
              <a:t> glest</a:t>
            </a:r>
            <a:endParaRPr lang="sv-SE" dirty="0"/>
          </a:p>
        </p:txBody>
      </p:sp>
      <p:pic>
        <p:nvPicPr>
          <p:cNvPr id="4" name="Platshållare för innehåll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0747" y="303945"/>
            <a:ext cx="3206244" cy="2266950"/>
          </a:xfrm>
        </p:spPr>
      </p:pic>
      <p:pic>
        <p:nvPicPr>
          <p:cNvPr id="5" name="Bildobjekt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969" y="1781289"/>
            <a:ext cx="3973717" cy="2592927"/>
          </a:xfrm>
          <a:prstGeom prst="rect">
            <a:avLst/>
          </a:prstGeom>
        </p:spPr>
      </p:pic>
      <p:pic>
        <p:nvPicPr>
          <p:cNvPr id="6" name="Bildobjekt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850" y="2666284"/>
            <a:ext cx="4154141" cy="2246628"/>
          </a:xfrm>
          <a:prstGeom prst="rect">
            <a:avLst/>
          </a:prstGeom>
        </p:spPr>
      </p:pic>
    </p:spTree>
    <p:extLst>
      <p:ext uri="{BB962C8B-B14F-4D97-AF65-F5344CB8AC3E}">
        <p14:creationId xmlns:p14="http://schemas.microsoft.com/office/powerpoint/2010/main" val="1530485259"/>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1"/>
          </p:nvPr>
        </p:nvSpPr>
        <p:spPr>
          <a:xfrm>
            <a:off x="321087" y="206343"/>
            <a:ext cx="7273014" cy="782934"/>
          </a:xfrm>
        </p:spPr>
        <p:txBody>
          <a:bodyPr/>
          <a:lstStyle/>
          <a:p>
            <a:pPr algn="l"/>
            <a:r>
              <a:rPr lang="sv-SE" b="0" dirty="0" smtClean="0">
                <a:latin typeface="Brandon Text Bold" panose="020B0803020203060203" pitchFamily="34" charset="0"/>
              </a:rPr>
              <a:t>GÖTEBORG halkar efter</a:t>
            </a:r>
          </a:p>
        </p:txBody>
      </p:sp>
      <p:sp>
        <p:nvSpPr>
          <p:cNvPr id="2" name="Rektangel 1"/>
          <p:cNvSpPr/>
          <p:nvPr/>
        </p:nvSpPr>
        <p:spPr>
          <a:xfrm rot="16200000">
            <a:off x="1838434" y="3539874"/>
            <a:ext cx="365626" cy="511689"/>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sv-SE"/>
          </a:p>
        </p:txBody>
      </p:sp>
      <p:sp>
        <p:nvSpPr>
          <p:cNvPr id="5" name="Rektangel 4"/>
          <p:cNvSpPr/>
          <p:nvPr/>
        </p:nvSpPr>
        <p:spPr>
          <a:xfrm rot="16200000">
            <a:off x="1767092" y="3102907"/>
            <a:ext cx="508310" cy="511689"/>
          </a:xfrm>
          <a:prstGeom prst="rect">
            <a:avLst/>
          </a:prstGeom>
          <a:solidFill>
            <a:schemeClr val="accent1">
              <a:lumMod val="75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sv-SE"/>
          </a:p>
        </p:txBody>
      </p:sp>
      <p:sp>
        <p:nvSpPr>
          <p:cNvPr id="6" name="Rektangel 5"/>
          <p:cNvSpPr/>
          <p:nvPr/>
        </p:nvSpPr>
        <p:spPr>
          <a:xfrm rot="16200000">
            <a:off x="3167953" y="2996128"/>
            <a:ext cx="1453122" cy="511689"/>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sv-SE"/>
          </a:p>
        </p:txBody>
      </p:sp>
      <p:sp>
        <p:nvSpPr>
          <p:cNvPr id="7" name="Rektangel 6"/>
          <p:cNvSpPr/>
          <p:nvPr/>
        </p:nvSpPr>
        <p:spPr>
          <a:xfrm rot="16200000">
            <a:off x="3788199" y="2163249"/>
            <a:ext cx="212631" cy="511691"/>
          </a:xfrm>
          <a:prstGeom prst="rect">
            <a:avLst/>
          </a:prstGeom>
          <a:solidFill>
            <a:schemeClr val="accent1">
              <a:lumMod val="75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sv-SE"/>
          </a:p>
        </p:txBody>
      </p:sp>
      <p:sp>
        <p:nvSpPr>
          <p:cNvPr id="8" name="Rektangel 7"/>
          <p:cNvSpPr/>
          <p:nvPr/>
        </p:nvSpPr>
        <p:spPr>
          <a:xfrm rot="16200000">
            <a:off x="5673440" y="3270207"/>
            <a:ext cx="904962" cy="511689"/>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sv-SE"/>
          </a:p>
        </p:txBody>
      </p:sp>
      <p:sp>
        <p:nvSpPr>
          <p:cNvPr id="9" name="Rektangel 8"/>
          <p:cNvSpPr/>
          <p:nvPr/>
        </p:nvSpPr>
        <p:spPr>
          <a:xfrm rot="16200000">
            <a:off x="5400243" y="2092048"/>
            <a:ext cx="1451357" cy="511690"/>
          </a:xfrm>
          <a:prstGeom prst="rect">
            <a:avLst/>
          </a:prstGeom>
          <a:solidFill>
            <a:schemeClr val="accent1">
              <a:lumMod val="75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sv-SE"/>
          </a:p>
        </p:txBody>
      </p:sp>
      <p:sp>
        <p:nvSpPr>
          <p:cNvPr id="11" name="Rubrik 1"/>
          <p:cNvSpPr txBox="1">
            <a:spLocks/>
          </p:cNvSpPr>
          <p:nvPr/>
        </p:nvSpPr>
        <p:spPr>
          <a:xfrm>
            <a:off x="2255425" y="1365181"/>
            <a:ext cx="4126341" cy="600235"/>
          </a:xfrm>
          <a:prstGeom prst="rect">
            <a:avLst/>
          </a:prstGeom>
        </p:spPr>
        <p:txBody>
          <a:bodyPr vert="horz" lIns="80327" tIns="40163" rIns="80327" bIns="40163" rtlCol="0" anchor="t" anchorCtr="0">
            <a:normAutofit fontScale="97500"/>
          </a:bodyPr>
          <a:lstStyle>
            <a:lvl1pPr algn="l" defTabSz="401634" rtl="0" eaLnBrk="1" latinLnBrk="0" hangingPunct="1">
              <a:lnSpc>
                <a:spcPct val="85000"/>
              </a:lnSpc>
              <a:spcBef>
                <a:spcPct val="0"/>
              </a:spcBef>
              <a:buNone/>
              <a:defRPr sz="4400" b="1" kern="1200" baseline="0">
                <a:solidFill>
                  <a:schemeClr val="bg1"/>
                </a:solidFill>
                <a:latin typeface="+mj-lt"/>
                <a:ea typeface="+mj-ea"/>
                <a:cs typeface="+mj-cs"/>
              </a:defRPr>
            </a:lvl1pPr>
          </a:lstStyle>
          <a:p>
            <a:r>
              <a:rPr lang="sv-SE" sz="1600" dirty="0" smtClean="0">
                <a:latin typeface="Brandon Text Bold" panose="020B0803020203060203" pitchFamily="34" charset="0"/>
              </a:rPr>
              <a:t>Regionförstoring 1970-2015</a:t>
            </a:r>
            <a:endParaRPr lang="sv-SE" sz="1600" dirty="0">
              <a:latin typeface="Brandon Text Bold" panose="020B0803020203060203" pitchFamily="34" charset="0"/>
            </a:endParaRPr>
          </a:p>
        </p:txBody>
      </p:sp>
      <p:sp>
        <p:nvSpPr>
          <p:cNvPr id="12" name="Rektangel 11"/>
          <p:cNvSpPr/>
          <p:nvPr/>
        </p:nvSpPr>
        <p:spPr>
          <a:xfrm rot="16200000">
            <a:off x="2691893" y="4556036"/>
            <a:ext cx="218509" cy="217130"/>
          </a:xfrm>
          <a:prstGeom prst="rect">
            <a:avLst/>
          </a:prstGeom>
          <a:solidFill>
            <a:schemeClr val="accent2"/>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sv-SE"/>
          </a:p>
        </p:txBody>
      </p:sp>
      <p:sp>
        <p:nvSpPr>
          <p:cNvPr id="13" name="Rubrik 1"/>
          <p:cNvSpPr txBox="1">
            <a:spLocks/>
          </p:cNvSpPr>
          <p:nvPr/>
        </p:nvSpPr>
        <p:spPr>
          <a:xfrm>
            <a:off x="2909714" y="4567715"/>
            <a:ext cx="2247896" cy="244241"/>
          </a:xfrm>
          <a:prstGeom prst="rect">
            <a:avLst/>
          </a:prstGeom>
        </p:spPr>
        <p:txBody>
          <a:bodyPr vert="horz" lIns="80327" tIns="40163" rIns="80327" bIns="40163" rtlCol="0" anchor="t" anchorCtr="0">
            <a:normAutofit fontScale="90000" lnSpcReduction="10000"/>
          </a:bodyPr>
          <a:lstStyle>
            <a:lvl1pPr algn="l" defTabSz="401634" rtl="0" eaLnBrk="1" latinLnBrk="0" hangingPunct="1">
              <a:lnSpc>
                <a:spcPct val="85000"/>
              </a:lnSpc>
              <a:spcBef>
                <a:spcPct val="0"/>
              </a:spcBef>
              <a:buNone/>
              <a:defRPr sz="4400" b="1" kern="1200" baseline="0">
                <a:solidFill>
                  <a:schemeClr val="bg1"/>
                </a:solidFill>
                <a:latin typeface="+mj-lt"/>
                <a:ea typeface="+mj-ea"/>
                <a:cs typeface="+mj-cs"/>
              </a:defRPr>
            </a:lvl1pPr>
          </a:lstStyle>
          <a:p>
            <a:r>
              <a:rPr lang="sv-SE" sz="1600" dirty="0" smtClean="0">
                <a:latin typeface="Brandon Text Bold" panose="020B0803020203060203" pitchFamily="34" charset="0"/>
              </a:rPr>
              <a:t>Geografisk expansion</a:t>
            </a:r>
            <a:endParaRPr lang="sv-SE" sz="1600" dirty="0">
              <a:latin typeface="Brandon Text Bold" panose="020B0803020203060203" pitchFamily="34" charset="0"/>
            </a:endParaRPr>
          </a:p>
        </p:txBody>
      </p:sp>
      <p:sp>
        <p:nvSpPr>
          <p:cNvPr id="14" name="Rektangel 13"/>
          <p:cNvSpPr/>
          <p:nvPr/>
        </p:nvSpPr>
        <p:spPr>
          <a:xfrm rot="16200000">
            <a:off x="5092189" y="4568082"/>
            <a:ext cx="218509" cy="217130"/>
          </a:xfrm>
          <a:prstGeom prst="rect">
            <a:avLst/>
          </a:prstGeom>
          <a:solidFill>
            <a:schemeClr val="accent1">
              <a:lumMod val="75000"/>
            </a:scheme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sv-SE"/>
          </a:p>
        </p:txBody>
      </p:sp>
      <p:sp>
        <p:nvSpPr>
          <p:cNvPr id="15" name="Rubrik 1"/>
          <p:cNvSpPr txBox="1">
            <a:spLocks/>
          </p:cNvSpPr>
          <p:nvPr/>
        </p:nvSpPr>
        <p:spPr>
          <a:xfrm>
            <a:off x="5310010" y="4579761"/>
            <a:ext cx="2247896" cy="244241"/>
          </a:xfrm>
          <a:prstGeom prst="rect">
            <a:avLst/>
          </a:prstGeom>
        </p:spPr>
        <p:txBody>
          <a:bodyPr vert="horz" lIns="80327" tIns="40163" rIns="80327" bIns="40163" rtlCol="0" anchor="t" anchorCtr="0">
            <a:normAutofit fontScale="90000" lnSpcReduction="10000"/>
          </a:bodyPr>
          <a:lstStyle>
            <a:lvl1pPr algn="l" defTabSz="401634" rtl="0" eaLnBrk="1" latinLnBrk="0" hangingPunct="1">
              <a:lnSpc>
                <a:spcPct val="85000"/>
              </a:lnSpc>
              <a:spcBef>
                <a:spcPct val="0"/>
              </a:spcBef>
              <a:buNone/>
              <a:defRPr sz="4400" b="1" kern="1200" baseline="0">
                <a:solidFill>
                  <a:schemeClr val="bg1"/>
                </a:solidFill>
                <a:latin typeface="+mj-lt"/>
                <a:ea typeface="+mj-ea"/>
                <a:cs typeface="+mj-cs"/>
              </a:defRPr>
            </a:lvl1pPr>
          </a:lstStyle>
          <a:p>
            <a:r>
              <a:rPr lang="sv-SE" sz="1600" dirty="0" smtClean="0">
                <a:latin typeface="Brandon Text Bold" panose="020B0803020203060203" pitchFamily="34" charset="0"/>
              </a:rPr>
              <a:t>Förtätning</a:t>
            </a:r>
            <a:endParaRPr lang="sv-SE" sz="1600" dirty="0">
              <a:latin typeface="Brandon Text Bold" panose="020B0803020203060203" pitchFamily="34" charset="0"/>
            </a:endParaRPr>
          </a:p>
        </p:txBody>
      </p:sp>
      <p:grpSp>
        <p:nvGrpSpPr>
          <p:cNvPr id="24" name="Grupp 23"/>
          <p:cNvGrpSpPr/>
          <p:nvPr/>
        </p:nvGrpSpPr>
        <p:grpSpPr>
          <a:xfrm>
            <a:off x="1428750" y="1405122"/>
            <a:ext cx="6381751" cy="2587884"/>
            <a:chOff x="1428750" y="1405122"/>
            <a:chExt cx="6381751" cy="2587884"/>
          </a:xfrm>
        </p:grpSpPr>
        <p:cxnSp>
          <p:nvCxnSpPr>
            <p:cNvPr id="17" name="Rak 16"/>
            <p:cNvCxnSpPr/>
            <p:nvPr/>
          </p:nvCxnSpPr>
          <p:spPr>
            <a:xfrm>
              <a:off x="1439931" y="1405122"/>
              <a:ext cx="0" cy="2587884"/>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0" name="Rak 19"/>
            <p:cNvCxnSpPr/>
            <p:nvPr/>
          </p:nvCxnSpPr>
          <p:spPr>
            <a:xfrm flipH="1">
              <a:off x="1428750" y="3978532"/>
              <a:ext cx="6381751" cy="14474"/>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grpSp>
      <p:sp>
        <p:nvSpPr>
          <p:cNvPr id="26" name="Rubrik 1"/>
          <p:cNvSpPr txBox="1">
            <a:spLocks/>
          </p:cNvSpPr>
          <p:nvPr/>
        </p:nvSpPr>
        <p:spPr>
          <a:xfrm>
            <a:off x="571499" y="3993006"/>
            <a:ext cx="873535" cy="244241"/>
          </a:xfrm>
          <a:prstGeom prst="rect">
            <a:avLst/>
          </a:prstGeom>
        </p:spPr>
        <p:txBody>
          <a:bodyPr vert="horz" lIns="80327" tIns="40163" rIns="80327" bIns="40163" rtlCol="0" anchor="t" anchorCtr="0">
            <a:normAutofit fontScale="97500"/>
          </a:bodyPr>
          <a:lstStyle>
            <a:lvl1pPr algn="l" defTabSz="401634" rtl="0" eaLnBrk="1" latinLnBrk="0" hangingPunct="1">
              <a:lnSpc>
                <a:spcPct val="85000"/>
              </a:lnSpc>
              <a:spcBef>
                <a:spcPct val="0"/>
              </a:spcBef>
              <a:buNone/>
              <a:defRPr sz="4400" b="1" kern="1200" baseline="0">
                <a:solidFill>
                  <a:schemeClr val="bg1"/>
                </a:solidFill>
                <a:latin typeface="+mj-lt"/>
                <a:ea typeface="+mj-ea"/>
                <a:cs typeface="+mj-cs"/>
              </a:defRPr>
            </a:lvl1pPr>
          </a:lstStyle>
          <a:p>
            <a:pPr algn="r"/>
            <a:r>
              <a:rPr lang="sv-SE" sz="1100" dirty="0" smtClean="0">
                <a:latin typeface="Brandon Text Bold" panose="020B0803020203060203" pitchFamily="34" charset="0"/>
              </a:rPr>
              <a:t>0</a:t>
            </a:r>
            <a:endParaRPr lang="sv-SE" sz="1100" dirty="0">
              <a:latin typeface="Brandon Text Bold" panose="020B0803020203060203" pitchFamily="34" charset="0"/>
            </a:endParaRPr>
          </a:p>
        </p:txBody>
      </p:sp>
      <p:sp>
        <p:nvSpPr>
          <p:cNvPr id="27" name="Rubrik 1"/>
          <p:cNvSpPr txBox="1">
            <a:spLocks/>
          </p:cNvSpPr>
          <p:nvPr/>
        </p:nvSpPr>
        <p:spPr>
          <a:xfrm>
            <a:off x="571499" y="1377973"/>
            <a:ext cx="873535" cy="244241"/>
          </a:xfrm>
          <a:prstGeom prst="rect">
            <a:avLst/>
          </a:prstGeom>
        </p:spPr>
        <p:txBody>
          <a:bodyPr vert="horz" lIns="80327" tIns="40163" rIns="80327" bIns="40163" rtlCol="0" anchor="t" anchorCtr="0">
            <a:normAutofit fontScale="67500" lnSpcReduction="20000"/>
          </a:bodyPr>
          <a:lstStyle>
            <a:lvl1pPr algn="l" defTabSz="401634" rtl="0" eaLnBrk="1" latinLnBrk="0" hangingPunct="1">
              <a:lnSpc>
                <a:spcPct val="85000"/>
              </a:lnSpc>
              <a:spcBef>
                <a:spcPct val="0"/>
              </a:spcBef>
              <a:buNone/>
              <a:defRPr sz="4400" b="1" kern="1200" baseline="0">
                <a:solidFill>
                  <a:schemeClr val="bg1"/>
                </a:solidFill>
                <a:latin typeface="+mj-lt"/>
                <a:ea typeface="+mj-ea"/>
                <a:cs typeface="+mj-cs"/>
              </a:defRPr>
            </a:lvl1pPr>
          </a:lstStyle>
          <a:p>
            <a:pPr algn="r"/>
            <a:r>
              <a:rPr lang="sv-SE" sz="1600" dirty="0" smtClean="0">
                <a:latin typeface="Brandon Text Bold" panose="020B0803020203060203" pitchFamily="34" charset="0"/>
              </a:rPr>
              <a:t>1 200 000</a:t>
            </a:r>
            <a:endParaRPr lang="sv-SE" sz="1600" dirty="0">
              <a:latin typeface="Brandon Text Bold" panose="020B0803020203060203" pitchFamily="34" charset="0"/>
            </a:endParaRPr>
          </a:p>
        </p:txBody>
      </p:sp>
      <p:sp>
        <p:nvSpPr>
          <p:cNvPr id="28" name="Rubrik 1"/>
          <p:cNvSpPr txBox="1">
            <a:spLocks/>
          </p:cNvSpPr>
          <p:nvPr/>
        </p:nvSpPr>
        <p:spPr>
          <a:xfrm>
            <a:off x="571499" y="2685490"/>
            <a:ext cx="873535" cy="244241"/>
          </a:xfrm>
          <a:prstGeom prst="rect">
            <a:avLst/>
          </a:prstGeom>
        </p:spPr>
        <p:txBody>
          <a:bodyPr vert="horz" lIns="80327" tIns="40163" rIns="80327" bIns="40163" rtlCol="0" anchor="t" anchorCtr="0">
            <a:normAutofit fontScale="97500"/>
          </a:bodyPr>
          <a:lstStyle>
            <a:lvl1pPr algn="l" defTabSz="401634" rtl="0" eaLnBrk="1" latinLnBrk="0" hangingPunct="1">
              <a:lnSpc>
                <a:spcPct val="85000"/>
              </a:lnSpc>
              <a:spcBef>
                <a:spcPct val="0"/>
              </a:spcBef>
              <a:buNone/>
              <a:defRPr sz="4400" b="1" kern="1200" baseline="0">
                <a:solidFill>
                  <a:schemeClr val="bg1"/>
                </a:solidFill>
                <a:latin typeface="+mj-lt"/>
                <a:ea typeface="+mj-ea"/>
                <a:cs typeface="+mj-cs"/>
              </a:defRPr>
            </a:lvl1pPr>
          </a:lstStyle>
          <a:p>
            <a:pPr algn="r"/>
            <a:r>
              <a:rPr lang="sv-SE" sz="1100" dirty="0" smtClean="0">
                <a:latin typeface="Brandon Text Bold" panose="020B0803020203060203" pitchFamily="34" charset="0"/>
              </a:rPr>
              <a:t>600 000</a:t>
            </a:r>
            <a:endParaRPr lang="sv-SE" sz="1100" dirty="0">
              <a:latin typeface="Brandon Text Bold" panose="020B0803020203060203" pitchFamily="34" charset="0"/>
            </a:endParaRPr>
          </a:p>
        </p:txBody>
      </p:sp>
      <p:sp>
        <p:nvSpPr>
          <p:cNvPr id="29" name="Rubrik 1"/>
          <p:cNvSpPr txBox="1">
            <a:spLocks/>
          </p:cNvSpPr>
          <p:nvPr/>
        </p:nvSpPr>
        <p:spPr>
          <a:xfrm>
            <a:off x="1584479" y="3247280"/>
            <a:ext cx="873535" cy="244241"/>
          </a:xfrm>
          <a:prstGeom prst="rect">
            <a:avLst/>
          </a:prstGeom>
        </p:spPr>
        <p:txBody>
          <a:bodyPr vert="horz" lIns="80327" tIns="40163" rIns="80327" bIns="40163" rtlCol="0" anchor="t" anchorCtr="0">
            <a:normAutofit fontScale="97500"/>
          </a:bodyPr>
          <a:lstStyle>
            <a:lvl1pPr algn="l" defTabSz="401634" rtl="0" eaLnBrk="1" latinLnBrk="0" hangingPunct="1">
              <a:lnSpc>
                <a:spcPct val="85000"/>
              </a:lnSpc>
              <a:spcBef>
                <a:spcPct val="0"/>
              </a:spcBef>
              <a:buNone/>
              <a:defRPr sz="4400" b="1" kern="1200" baseline="0">
                <a:solidFill>
                  <a:schemeClr val="bg1"/>
                </a:solidFill>
                <a:latin typeface="+mj-lt"/>
                <a:ea typeface="+mj-ea"/>
                <a:cs typeface="+mj-cs"/>
              </a:defRPr>
            </a:lvl1pPr>
          </a:lstStyle>
          <a:p>
            <a:pPr algn="ctr"/>
            <a:r>
              <a:rPr lang="sv-SE" sz="1100" dirty="0" smtClean="0">
                <a:latin typeface="Brandon Text Bold" panose="020B0803020203060203" pitchFamily="34" charset="0"/>
              </a:rPr>
              <a:t>237 125</a:t>
            </a:r>
            <a:endParaRPr lang="sv-SE" sz="1100" dirty="0">
              <a:latin typeface="Brandon Text Bold" panose="020B0803020203060203" pitchFamily="34" charset="0"/>
            </a:endParaRPr>
          </a:p>
        </p:txBody>
      </p:sp>
      <p:sp>
        <p:nvSpPr>
          <p:cNvPr id="30" name="Rubrik 1"/>
          <p:cNvSpPr txBox="1">
            <a:spLocks/>
          </p:cNvSpPr>
          <p:nvPr/>
        </p:nvSpPr>
        <p:spPr>
          <a:xfrm>
            <a:off x="1584479" y="3684557"/>
            <a:ext cx="873535" cy="244241"/>
          </a:xfrm>
          <a:prstGeom prst="rect">
            <a:avLst/>
          </a:prstGeom>
        </p:spPr>
        <p:txBody>
          <a:bodyPr vert="horz" lIns="80327" tIns="40163" rIns="80327" bIns="40163" rtlCol="0" anchor="t" anchorCtr="0">
            <a:normAutofit fontScale="97500"/>
          </a:bodyPr>
          <a:lstStyle>
            <a:lvl1pPr algn="l" defTabSz="401634" rtl="0" eaLnBrk="1" latinLnBrk="0" hangingPunct="1">
              <a:lnSpc>
                <a:spcPct val="85000"/>
              </a:lnSpc>
              <a:spcBef>
                <a:spcPct val="0"/>
              </a:spcBef>
              <a:buNone/>
              <a:defRPr sz="4400" b="1" kern="1200" baseline="0">
                <a:solidFill>
                  <a:schemeClr val="bg1"/>
                </a:solidFill>
                <a:latin typeface="+mj-lt"/>
                <a:ea typeface="+mj-ea"/>
                <a:cs typeface="+mj-cs"/>
              </a:defRPr>
            </a:lvl1pPr>
          </a:lstStyle>
          <a:p>
            <a:pPr algn="ctr"/>
            <a:r>
              <a:rPr lang="sv-SE" sz="1100" dirty="0" smtClean="0">
                <a:latin typeface="Brandon Text Bold" panose="020B0803020203060203" pitchFamily="34" charset="0"/>
              </a:rPr>
              <a:t>172 923</a:t>
            </a:r>
            <a:endParaRPr lang="sv-SE" sz="1100" dirty="0">
              <a:latin typeface="Brandon Text Bold" panose="020B0803020203060203" pitchFamily="34" charset="0"/>
            </a:endParaRPr>
          </a:p>
        </p:txBody>
      </p:sp>
      <p:sp>
        <p:nvSpPr>
          <p:cNvPr id="31" name="Rubrik 1"/>
          <p:cNvSpPr txBox="1">
            <a:spLocks/>
          </p:cNvSpPr>
          <p:nvPr/>
        </p:nvSpPr>
        <p:spPr>
          <a:xfrm>
            <a:off x="3459646" y="2336213"/>
            <a:ext cx="873535" cy="244241"/>
          </a:xfrm>
          <a:prstGeom prst="rect">
            <a:avLst/>
          </a:prstGeom>
        </p:spPr>
        <p:txBody>
          <a:bodyPr vert="horz" lIns="80327" tIns="40163" rIns="80327" bIns="40163" rtlCol="0" anchor="t" anchorCtr="0">
            <a:normAutofit fontScale="97500"/>
          </a:bodyPr>
          <a:lstStyle>
            <a:lvl1pPr algn="l" defTabSz="401634" rtl="0" eaLnBrk="1" latinLnBrk="0" hangingPunct="1">
              <a:lnSpc>
                <a:spcPct val="85000"/>
              </a:lnSpc>
              <a:spcBef>
                <a:spcPct val="0"/>
              </a:spcBef>
              <a:buNone/>
              <a:defRPr sz="4400" b="1" kern="1200" baseline="0">
                <a:solidFill>
                  <a:schemeClr val="bg1"/>
                </a:solidFill>
                <a:latin typeface="+mj-lt"/>
                <a:ea typeface="+mj-ea"/>
                <a:cs typeface="+mj-cs"/>
              </a:defRPr>
            </a:lvl1pPr>
          </a:lstStyle>
          <a:p>
            <a:pPr algn="ctr"/>
            <a:r>
              <a:rPr lang="sv-SE" sz="1100" dirty="0" smtClean="0">
                <a:latin typeface="Brandon Text Bold" panose="020B0803020203060203" pitchFamily="34" charset="0"/>
              </a:rPr>
              <a:t>99 085</a:t>
            </a:r>
            <a:endParaRPr lang="sv-SE" sz="1100" dirty="0">
              <a:latin typeface="Brandon Text Bold" panose="020B0803020203060203" pitchFamily="34" charset="0"/>
            </a:endParaRPr>
          </a:p>
        </p:txBody>
      </p:sp>
      <p:sp>
        <p:nvSpPr>
          <p:cNvPr id="32" name="Rubrik 1"/>
          <p:cNvSpPr txBox="1">
            <a:spLocks/>
          </p:cNvSpPr>
          <p:nvPr/>
        </p:nvSpPr>
        <p:spPr>
          <a:xfrm>
            <a:off x="3459647" y="3122767"/>
            <a:ext cx="873535" cy="244241"/>
          </a:xfrm>
          <a:prstGeom prst="rect">
            <a:avLst/>
          </a:prstGeom>
        </p:spPr>
        <p:txBody>
          <a:bodyPr vert="horz" lIns="80327" tIns="40163" rIns="80327" bIns="40163" rtlCol="0" anchor="t" anchorCtr="0">
            <a:normAutofit fontScale="97500"/>
          </a:bodyPr>
          <a:lstStyle>
            <a:lvl1pPr algn="l" defTabSz="401634" rtl="0" eaLnBrk="1" latinLnBrk="0" hangingPunct="1">
              <a:lnSpc>
                <a:spcPct val="85000"/>
              </a:lnSpc>
              <a:spcBef>
                <a:spcPct val="0"/>
              </a:spcBef>
              <a:buNone/>
              <a:defRPr sz="4400" b="1" kern="1200" baseline="0">
                <a:solidFill>
                  <a:schemeClr val="bg1"/>
                </a:solidFill>
                <a:latin typeface="+mj-lt"/>
                <a:ea typeface="+mj-ea"/>
                <a:cs typeface="+mj-cs"/>
              </a:defRPr>
            </a:lvl1pPr>
          </a:lstStyle>
          <a:p>
            <a:pPr algn="ctr"/>
            <a:r>
              <a:rPr lang="sv-SE" sz="1100" dirty="0" smtClean="0">
                <a:latin typeface="Brandon Text Bold" panose="020B0803020203060203" pitchFamily="34" charset="0"/>
              </a:rPr>
              <a:t>682 594</a:t>
            </a:r>
            <a:endParaRPr lang="sv-SE" sz="1100" dirty="0">
              <a:latin typeface="Brandon Text Bold" panose="020B0803020203060203" pitchFamily="34" charset="0"/>
            </a:endParaRPr>
          </a:p>
        </p:txBody>
      </p:sp>
      <p:sp>
        <p:nvSpPr>
          <p:cNvPr id="33" name="Rubrik 1"/>
          <p:cNvSpPr txBox="1">
            <a:spLocks/>
          </p:cNvSpPr>
          <p:nvPr/>
        </p:nvSpPr>
        <p:spPr>
          <a:xfrm>
            <a:off x="5690123" y="2246787"/>
            <a:ext cx="873535" cy="244241"/>
          </a:xfrm>
          <a:prstGeom prst="rect">
            <a:avLst/>
          </a:prstGeom>
        </p:spPr>
        <p:txBody>
          <a:bodyPr vert="horz" lIns="80327" tIns="40163" rIns="80327" bIns="40163" rtlCol="0" anchor="t" anchorCtr="0">
            <a:normAutofit fontScale="97500"/>
          </a:bodyPr>
          <a:lstStyle>
            <a:lvl1pPr algn="l" defTabSz="401634" rtl="0" eaLnBrk="1" latinLnBrk="0" hangingPunct="1">
              <a:lnSpc>
                <a:spcPct val="85000"/>
              </a:lnSpc>
              <a:spcBef>
                <a:spcPct val="0"/>
              </a:spcBef>
              <a:buNone/>
              <a:defRPr sz="4400" b="1" kern="1200" baseline="0">
                <a:solidFill>
                  <a:schemeClr val="bg1"/>
                </a:solidFill>
                <a:latin typeface="+mj-lt"/>
                <a:ea typeface="+mj-ea"/>
                <a:cs typeface="+mj-cs"/>
              </a:defRPr>
            </a:lvl1pPr>
          </a:lstStyle>
          <a:p>
            <a:pPr algn="ctr"/>
            <a:r>
              <a:rPr lang="sv-SE" sz="1100" dirty="0" smtClean="0">
                <a:latin typeface="Brandon Text Bold" panose="020B0803020203060203" pitchFamily="34" charset="0"/>
              </a:rPr>
              <a:t>681 181</a:t>
            </a:r>
            <a:endParaRPr lang="sv-SE" sz="1100" dirty="0">
              <a:latin typeface="Brandon Text Bold" panose="020B0803020203060203" pitchFamily="34" charset="0"/>
            </a:endParaRPr>
          </a:p>
        </p:txBody>
      </p:sp>
      <p:sp>
        <p:nvSpPr>
          <p:cNvPr id="34" name="Rubrik 1"/>
          <p:cNvSpPr txBox="1">
            <a:spLocks/>
          </p:cNvSpPr>
          <p:nvPr/>
        </p:nvSpPr>
        <p:spPr>
          <a:xfrm>
            <a:off x="5686658" y="3391777"/>
            <a:ext cx="873535" cy="244241"/>
          </a:xfrm>
          <a:prstGeom prst="rect">
            <a:avLst/>
          </a:prstGeom>
        </p:spPr>
        <p:txBody>
          <a:bodyPr vert="horz" lIns="80327" tIns="40163" rIns="80327" bIns="40163" rtlCol="0" anchor="t" anchorCtr="0">
            <a:normAutofit fontScale="97500"/>
          </a:bodyPr>
          <a:lstStyle>
            <a:lvl1pPr algn="l" defTabSz="401634" rtl="0" eaLnBrk="1" latinLnBrk="0" hangingPunct="1">
              <a:lnSpc>
                <a:spcPct val="85000"/>
              </a:lnSpc>
              <a:spcBef>
                <a:spcPct val="0"/>
              </a:spcBef>
              <a:buNone/>
              <a:defRPr sz="4400" b="1" kern="1200" baseline="0">
                <a:solidFill>
                  <a:schemeClr val="bg1"/>
                </a:solidFill>
                <a:latin typeface="+mj-lt"/>
                <a:ea typeface="+mj-ea"/>
                <a:cs typeface="+mj-cs"/>
              </a:defRPr>
            </a:lvl1pPr>
          </a:lstStyle>
          <a:p>
            <a:pPr algn="ctr"/>
            <a:r>
              <a:rPr lang="sv-SE" sz="1100" dirty="0" smtClean="0">
                <a:latin typeface="Brandon Text Bold" panose="020B0803020203060203" pitchFamily="34" charset="0"/>
              </a:rPr>
              <a:t>427 818</a:t>
            </a:r>
            <a:endParaRPr lang="sv-SE" sz="1100" dirty="0">
              <a:latin typeface="Brandon Text Bold" panose="020B0803020203060203" pitchFamily="34" charset="0"/>
            </a:endParaRPr>
          </a:p>
        </p:txBody>
      </p:sp>
      <p:sp>
        <p:nvSpPr>
          <p:cNvPr id="35" name="Rubrik 1"/>
          <p:cNvSpPr txBox="1">
            <a:spLocks/>
          </p:cNvSpPr>
          <p:nvPr/>
        </p:nvSpPr>
        <p:spPr>
          <a:xfrm>
            <a:off x="571499" y="3557168"/>
            <a:ext cx="873535" cy="244241"/>
          </a:xfrm>
          <a:prstGeom prst="rect">
            <a:avLst/>
          </a:prstGeom>
        </p:spPr>
        <p:txBody>
          <a:bodyPr vert="horz" lIns="80327" tIns="40163" rIns="80327" bIns="40163" rtlCol="0" anchor="t" anchorCtr="0">
            <a:normAutofit fontScale="97500"/>
          </a:bodyPr>
          <a:lstStyle>
            <a:lvl1pPr algn="l" defTabSz="401634" rtl="0" eaLnBrk="1" latinLnBrk="0" hangingPunct="1">
              <a:lnSpc>
                <a:spcPct val="85000"/>
              </a:lnSpc>
              <a:spcBef>
                <a:spcPct val="0"/>
              </a:spcBef>
              <a:buNone/>
              <a:defRPr sz="4400" b="1" kern="1200" baseline="0">
                <a:solidFill>
                  <a:schemeClr val="bg1"/>
                </a:solidFill>
                <a:latin typeface="+mj-lt"/>
                <a:ea typeface="+mj-ea"/>
                <a:cs typeface="+mj-cs"/>
              </a:defRPr>
            </a:lvl1pPr>
          </a:lstStyle>
          <a:p>
            <a:pPr algn="r"/>
            <a:r>
              <a:rPr lang="sv-SE" sz="1100" dirty="0" smtClean="0">
                <a:latin typeface="Brandon Text Bold" panose="020B0803020203060203" pitchFamily="34" charset="0"/>
              </a:rPr>
              <a:t>200 000</a:t>
            </a:r>
            <a:endParaRPr lang="sv-SE" sz="1100" dirty="0">
              <a:latin typeface="Brandon Text Bold" panose="020B0803020203060203" pitchFamily="34" charset="0"/>
            </a:endParaRPr>
          </a:p>
        </p:txBody>
      </p:sp>
      <p:sp>
        <p:nvSpPr>
          <p:cNvPr id="36" name="Rubrik 1"/>
          <p:cNvSpPr txBox="1">
            <a:spLocks/>
          </p:cNvSpPr>
          <p:nvPr/>
        </p:nvSpPr>
        <p:spPr>
          <a:xfrm>
            <a:off x="571499" y="3121329"/>
            <a:ext cx="873535" cy="244241"/>
          </a:xfrm>
          <a:prstGeom prst="rect">
            <a:avLst/>
          </a:prstGeom>
        </p:spPr>
        <p:txBody>
          <a:bodyPr vert="horz" lIns="80327" tIns="40163" rIns="80327" bIns="40163" rtlCol="0" anchor="t" anchorCtr="0">
            <a:normAutofit fontScale="97500"/>
          </a:bodyPr>
          <a:lstStyle>
            <a:lvl1pPr algn="l" defTabSz="401634" rtl="0" eaLnBrk="1" latinLnBrk="0" hangingPunct="1">
              <a:lnSpc>
                <a:spcPct val="85000"/>
              </a:lnSpc>
              <a:spcBef>
                <a:spcPct val="0"/>
              </a:spcBef>
              <a:buNone/>
              <a:defRPr sz="4400" b="1" kern="1200" baseline="0">
                <a:solidFill>
                  <a:schemeClr val="bg1"/>
                </a:solidFill>
                <a:latin typeface="+mj-lt"/>
                <a:ea typeface="+mj-ea"/>
                <a:cs typeface="+mj-cs"/>
              </a:defRPr>
            </a:lvl1pPr>
          </a:lstStyle>
          <a:p>
            <a:pPr algn="r"/>
            <a:r>
              <a:rPr lang="sv-SE" sz="1100" dirty="0" smtClean="0">
                <a:latin typeface="Brandon Text Bold" panose="020B0803020203060203" pitchFamily="34" charset="0"/>
              </a:rPr>
              <a:t>400 000</a:t>
            </a:r>
            <a:endParaRPr lang="sv-SE" sz="1100" dirty="0">
              <a:latin typeface="Brandon Text Bold" panose="020B0803020203060203" pitchFamily="34" charset="0"/>
            </a:endParaRPr>
          </a:p>
        </p:txBody>
      </p:sp>
      <p:sp>
        <p:nvSpPr>
          <p:cNvPr id="37" name="Rubrik 1"/>
          <p:cNvSpPr txBox="1">
            <a:spLocks/>
          </p:cNvSpPr>
          <p:nvPr/>
        </p:nvSpPr>
        <p:spPr>
          <a:xfrm>
            <a:off x="571499" y="2249651"/>
            <a:ext cx="873535" cy="244241"/>
          </a:xfrm>
          <a:prstGeom prst="rect">
            <a:avLst/>
          </a:prstGeom>
        </p:spPr>
        <p:txBody>
          <a:bodyPr vert="horz" lIns="80327" tIns="40163" rIns="80327" bIns="40163" rtlCol="0" anchor="t" anchorCtr="0">
            <a:normAutofit fontScale="97500"/>
          </a:bodyPr>
          <a:lstStyle>
            <a:lvl1pPr algn="l" defTabSz="401634" rtl="0" eaLnBrk="1" latinLnBrk="0" hangingPunct="1">
              <a:lnSpc>
                <a:spcPct val="85000"/>
              </a:lnSpc>
              <a:spcBef>
                <a:spcPct val="0"/>
              </a:spcBef>
              <a:buNone/>
              <a:defRPr sz="4400" b="1" kern="1200" baseline="0">
                <a:solidFill>
                  <a:schemeClr val="bg1"/>
                </a:solidFill>
                <a:latin typeface="+mj-lt"/>
                <a:ea typeface="+mj-ea"/>
                <a:cs typeface="+mj-cs"/>
              </a:defRPr>
            </a:lvl1pPr>
          </a:lstStyle>
          <a:p>
            <a:pPr algn="r"/>
            <a:r>
              <a:rPr lang="sv-SE" sz="1100" dirty="0" smtClean="0">
                <a:latin typeface="Brandon Text Bold" panose="020B0803020203060203" pitchFamily="34" charset="0"/>
              </a:rPr>
              <a:t>800 000</a:t>
            </a:r>
            <a:endParaRPr lang="sv-SE" sz="1100" dirty="0">
              <a:latin typeface="Brandon Text Bold" panose="020B0803020203060203" pitchFamily="34" charset="0"/>
            </a:endParaRPr>
          </a:p>
        </p:txBody>
      </p:sp>
      <p:sp>
        <p:nvSpPr>
          <p:cNvPr id="38" name="Rubrik 1"/>
          <p:cNvSpPr txBox="1">
            <a:spLocks/>
          </p:cNvSpPr>
          <p:nvPr/>
        </p:nvSpPr>
        <p:spPr>
          <a:xfrm>
            <a:off x="571499" y="1813812"/>
            <a:ext cx="873535" cy="244241"/>
          </a:xfrm>
          <a:prstGeom prst="rect">
            <a:avLst/>
          </a:prstGeom>
        </p:spPr>
        <p:txBody>
          <a:bodyPr vert="horz" lIns="80327" tIns="40163" rIns="80327" bIns="40163" rtlCol="0" anchor="t" anchorCtr="0">
            <a:normAutofit fontScale="97500"/>
          </a:bodyPr>
          <a:lstStyle>
            <a:lvl1pPr algn="l" defTabSz="401634" rtl="0" eaLnBrk="1" latinLnBrk="0" hangingPunct="1">
              <a:lnSpc>
                <a:spcPct val="85000"/>
              </a:lnSpc>
              <a:spcBef>
                <a:spcPct val="0"/>
              </a:spcBef>
              <a:buNone/>
              <a:defRPr sz="4400" b="1" kern="1200" baseline="0">
                <a:solidFill>
                  <a:schemeClr val="bg1"/>
                </a:solidFill>
                <a:latin typeface="+mj-lt"/>
                <a:ea typeface="+mj-ea"/>
                <a:cs typeface="+mj-cs"/>
              </a:defRPr>
            </a:lvl1pPr>
          </a:lstStyle>
          <a:p>
            <a:pPr algn="r"/>
            <a:r>
              <a:rPr lang="sv-SE" sz="1100" dirty="0" smtClean="0">
                <a:latin typeface="Brandon Text Bold" panose="020B0803020203060203" pitchFamily="34" charset="0"/>
              </a:rPr>
              <a:t>1 000 000</a:t>
            </a:r>
            <a:endParaRPr lang="sv-SE" sz="1100" dirty="0">
              <a:latin typeface="Brandon Text Bold" panose="020B0803020203060203" pitchFamily="34" charset="0"/>
            </a:endParaRPr>
          </a:p>
        </p:txBody>
      </p:sp>
      <p:pic>
        <p:nvPicPr>
          <p:cNvPr id="40" name="Bildobjekt 39"/>
          <p:cNvPicPr>
            <a:picLocks noChangeAspect="1"/>
          </p:cNvPicPr>
          <p:nvPr/>
        </p:nvPicPr>
        <p:blipFill rotWithShape="1">
          <a:blip r:embed="rId3">
            <a:extLst>
              <a:ext uri="{28A0092B-C50C-407E-A947-70E740481C1C}">
                <a14:useLocalDpi xmlns:a14="http://schemas.microsoft.com/office/drawing/2010/main" val="0"/>
              </a:ext>
            </a:extLst>
          </a:blip>
          <a:srcRect l="42750" t="19333" r="47000" b="24963"/>
          <a:stretch/>
        </p:blipFill>
        <p:spPr>
          <a:xfrm>
            <a:off x="6463589" y="1522859"/>
            <a:ext cx="805059" cy="2460972"/>
          </a:xfrm>
          <a:prstGeom prst="rect">
            <a:avLst/>
          </a:prstGeom>
          <a:effectLst/>
        </p:spPr>
      </p:pic>
      <p:pic>
        <p:nvPicPr>
          <p:cNvPr id="41" name="Bildobjekt 40"/>
          <p:cNvPicPr>
            <a:picLocks noChangeAspect="1"/>
          </p:cNvPicPr>
          <p:nvPr/>
        </p:nvPicPr>
        <p:blipFill rotWithShape="1">
          <a:blip r:embed="rId4">
            <a:extLst>
              <a:ext uri="{28A0092B-C50C-407E-A947-70E740481C1C}">
                <a14:useLocalDpi xmlns:a14="http://schemas.microsoft.com/office/drawing/2010/main" val="0"/>
              </a:ext>
            </a:extLst>
          </a:blip>
          <a:srcRect l="39584" t="8518" r="44479" b="11482"/>
          <a:stretch/>
        </p:blipFill>
        <p:spPr>
          <a:xfrm>
            <a:off x="4170591" y="2186773"/>
            <a:ext cx="662994" cy="1871987"/>
          </a:xfrm>
          <a:prstGeom prst="rect">
            <a:avLst/>
          </a:prstGeom>
        </p:spPr>
      </p:pic>
      <p:pic>
        <p:nvPicPr>
          <p:cNvPr id="42" name="Bildobjekt 41"/>
          <p:cNvPicPr>
            <a:picLocks noChangeAspect="1"/>
          </p:cNvPicPr>
          <p:nvPr/>
        </p:nvPicPr>
        <p:blipFill rotWithShape="1">
          <a:blip r:embed="rId5">
            <a:extLst>
              <a:ext uri="{28A0092B-C50C-407E-A947-70E740481C1C}">
                <a14:useLocalDpi xmlns:a14="http://schemas.microsoft.com/office/drawing/2010/main" val="0"/>
              </a:ext>
            </a:extLst>
          </a:blip>
          <a:srcRect l="42396" t="10925" r="44687" b="10185"/>
          <a:stretch/>
        </p:blipFill>
        <p:spPr>
          <a:xfrm>
            <a:off x="2366460" y="3097367"/>
            <a:ext cx="267832" cy="920131"/>
          </a:xfrm>
          <a:prstGeom prst="rect">
            <a:avLst/>
          </a:prstGeom>
        </p:spPr>
      </p:pic>
      <p:sp>
        <p:nvSpPr>
          <p:cNvPr id="43" name="Rubrik 1"/>
          <p:cNvSpPr txBox="1">
            <a:spLocks/>
          </p:cNvSpPr>
          <p:nvPr/>
        </p:nvSpPr>
        <p:spPr>
          <a:xfrm>
            <a:off x="1739170" y="4031010"/>
            <a:ext cx="1103922" cy="244241"/>
          </a:xfrm>
          <a:prstGeom prst="rect">
            <a:avLst/>
          </a:prstGeom>
        </p:spPr>
        <p:txBody>
          <a:bodyPr vert="horz" lIns="80327" tIns="40163" rIns="80327" bIns="40163" rtlCol="0" anchor="t" anchorCtr="0">
            <a:normAutofit fontScale="90000" lnSpcReduction="10000"/>
          </a:bodyPr>
          <a:lstStyle>
            <a:lvl1pPr algn="l" defTabSz="401634" rtl="0" eaLnBrk="1" latinLnBrk="0" hangingPunct="1">
              <a:lnSpc>
                <a:spcPct val="85000"/>
              </a:lnSpc>
              <a:spcBef>
                <a:spcPct val="0"/>
              </a:spcBef>
              <a:buNone/>
              <a:defRPr sz="4400" b="1" kern="1200" baseline="0">
                <a:solidFill>
                  <a:schemeClr val="bg1"/>
                </a:solidFill>
                <a:latin typeface="+mj-lt"/>
                <a:ea typeface="+mj-ea"/>
                <a:cs typeface="+mj-cs"/>
              </a:defRPr>
            </a:lvl1pPr>
          </a:lstStyle>
          <a:p>
            <a:r>
              <a:rPr lang="sv-SE" sz="1600" dirty="0" smtClean="0">
                <a:latin typeface="Brandon Text Bold" panose="020B0803020203060203" pitchFamily="34" charset="0"/>
              </a:rPr>
              <a:t>Göteborg</a:t>
            </a:r>
            <a:endParaRPr lang="sv-SE" sz="1600" dirty="0">
              <a:latin typeface="Brandon Text Bold" panose="020B0803020203060203" pitchFamily="34" charset="0"/>
            </a:endParaRPr>
          </a:p>
        </p:txBody>
      </p:sp>
      <p:sp>
        <p:nvSpPr>
          <p:cNvPr id="44" name="Rubrik 1"/>
          <p:cNvSpPr txBox="1">
            <a:spLocks/>
          </p:cNvSpPr>
          <p:nvPr/>
        </p:nvSpPr>
        <p:spPr>
          <a:xfrm>
            <a:off x="3683750" y="4031010"/>
            <a:ext cx="1103922" cy="244241"/>
          </a:xfrm>
          <a:prstGeom prst="rect">
            <a:avLst/>
          </a:prstGeom>
        </p:spPr>
        <p:txBody>
          <a:bodyPr vert="horz" lIns="80327" tIns="40163" rIns="80327" bIns="40163" rtlCol="0" anchor="t" anchorCtr="0">
            <a:normAutofit fontScale="90000" lnSpcReduction="10000"/>
          </a:bodyPr>
          <a:lstStyle>
            <a:lvl1pPr algn="l" defTabSz="401634" rtl="0" eaLnBrk="1" latinLnBrk="0" hangingPunct="1">
              <a:lnSpc>
                <a:spcPct val="85000"/>
              </a:lnSpc>
              <a:spcBef>
                <a:spcPct val="0"/>
              </a:spcBef>
              <a:buNone/>
              <a:defRPr sz="4400" b="1" kern="1200" baseline="0">
                <a:solidFill>
                  <a:schemeClr val="bg1"/>
                </a:solidFill>
                <a:latin typeface="+mj-lt"/>
                <a:ea typeface="+mj-ea"/>
                <a:cs typeface="+mj-cs"/>
              </a:defRPr>
            </a:lvl1pPr>
          </a:lstStyle>
          <a:p>
            <a:r>
              <a:rPr lang="sv-SE" sz="1600" dirty="0" smtClean="0">
                <a:latin typeface="Brandon Text Bold" panose="020B0803020203060203" pitchFamily="34" charset="0"/>
              </a:rPr>
              <a:t>Malmö</a:t>
            </a:r>
            <a:endParaRPr lang="sv-SE" sz="1600" dirty="0">
              <a:latin typeface="Brandon Text Bold" panose="020B0803020203060203" pitchFamily="34" charset="0"/>
            </a:endParaRPr>
          </a:p>
        </p:txBody>
      </p:sp>
      <p:sp>
        <p:nvSpPr>
          <p:cNvPr id="45" name="Rubrik 1"/>
          <p:cNvSpPr txBox="1">
            <a:spLocks/>
          </p:cNvSpPr>
          <p:nvPr/>
        </p:nvSpPr>
        <p:spPr>
          <a:xfrm>
            <a:off x="5922466" y="4031010"/>
            <a:ext cx="1103922" cy="244241"/>
          </a:xfrm>
          <a:prstGeom prst="rect">
            <a:avLst/>
          </a:prstGeom>
        </p:spPr>
        <p:txBody>
          <a:bodyPr vert="horz" lIns="80327" tIns="40163" rIns="80327" bIns="40163" rtlCol="0" anchor="t" anchorCtr="0">
            <a:normAutofit fontScale="90000" lnSpcReduction="10000"/>
          </a:bodyPr>
          <a:lstStyle>
            <a:lvl1pPr algn="l" defTabSz="401634" rtl="0" eaLnBrk="1" latinLnBrk="0" hangingPunct="1">
              <a:lnSpc>
                <a:spcPct val="85000"/>
              </a:lnSpc>
              <a:spcBef>
                <a:spcPct val="0"/>
              </a:spcBef>
              <a:buNone/>
              <a:defRPr sz="4400" b="1" kern="1200" baseline="0">
                <a:solidFill>
                  <a:schemeClr val="bg1"/>
                </a:solidFill>
                <a:latin typeface="+mj-lt"/>
                <a:ea typeface="+mj-ea"/>
                <a:cs typeface="+mj-cs"/>
              </a:defRPr>
            </a:lvl1pPr>
          </a:lstStyle>
          <a:p>
            <a:r>
              <a:rPr lang="sv-SE" sz="1600" dirty="0" smtClean="0">
                <a:latin typeface="Brandon Text Bold" panose="020B0803020203060203" pitchFamily="34" charset="0"/>
              </a:rPr>
              <a:t>Stockholm</a:t>
            </a:r>
            <a:endParaRPr lang="sv-SE" sz="1600" dirty="0">
              <a:latin typeface="Brandon Text Bold" panose="020B0803020203060203" pitchFamily="34" charset="0"/>
            </a:endParaRPr>
          </a:p>
        </p:txBody>
      </p:sp>
    </p:spTree>
    <p:extLst>
      <p:ext uri="{BB962C8B-B14F-4D97-AF65-F5344CB8AC3E}">
        <p14:creationId xmlns:p14="http://schemas.microsoft.com/office/powerpoint/2010/main" val="2679546178"/>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263961" y="290127"/>
            <a:ext cx="8505466" cy="702078"/>
          </a:xfrm>
        </p:spPr>
        <p:txBody>
          <a:bodyPr>
            <a:noAutofit/>
          </a:bodyPr>
          <a:lstStyle/>
          <a:p>
            <a:r>
              <a:rPr lang="sv-SE" sz="4000" dirty="0" smtClean="0"/>
              <a:t>Västsverige </a:t>
            </a:r>
            <a:r>
              <a:rPr lang="sv-SE" sz="4000" dirty="0"/>
              <a:t>behöver en större </a:t>
            </a:r>
            <a:r>
              <a:rPr lang="sv-SE" sz="4000" dirty="0" smtClean="0"/>
              <a:t>arbetsmarknadsregion</a:t>
            </a:r>
            <a:endParaRPr lang="sv-SE" sz="4000"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362" y="1463807"/>
            <a:ext cx="2785462" cy="32827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ruta 5"/>
          <p:cNvSpPr txBox="1"/>
          <p:nvPr/>
        </p:nvSpPr>
        <p:spPr>
          <a:xfrm>
            <a:off x="4046898" y="2109006"/>
            <a:ext cx="4358971" cy="1384995"/>
          </a:xfrm>
          <a:prstGeom prst="rect">
            <a:avLst/>
          </a:prstGeom>
          <a:noFill/>
        </p:spPr>
        <p:txBody>
          <a:bodyPr wrap="square" rtlCol="0">
            <a:spAutoFit/>
          </a:bodyPr>
          <a:lstStyle/>
          <a:p>
            <a:pPr algn="l"/>
            <a:r>
              <a:rPr lang="sv-SE" sz="2800" b="1" dirty="0">
                <a:solidFill>
                  <a:schemeClr val="accent4"/>
                </a:solidFill>
                <a:latin typeface="Gill Sans MT" pitchFamily="34" charset="0"/>
              </a:rPr>
              <a:t>2</a:t>
            </a:r>
            <a:r>
              <a:rPr lang="sv-SE" sz="2800" b="1" i="0" dirty="0" smtClean="0">
                <a:solidFill>
                  <a:schemeClr val="accent4"/>
                </a:solidFill>
                <a:effectLst/>
                <a:latin typeface="Gill Sans MT" pitchFamily="34" charset="0"/>
              </a:rPr>
              <a:t> av 5 järnvägslinjerna till Göteborg har i princip museistandard</a:t>
            </a:r>
          </a:p>
        </p:txBody>
      </p:sp>
    </p:spTree>
    <p:extLst>
      <p:ext uri="{BB962C8B-B14F-4D97-AF65-F5344CB8AC3E}">
        <p14:creationId xmlns:p14="http://schemas.microsoft.com/office/powerpoint/2010/main" val="1848023092"/>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332852" y="205977"/>
            <a:ext cx="8484238" cy="1351518"/>
          </a:xfrm>
        </p:spPr>
        <p:txBody>
          <a:bodyPr>
            <a:normAutofit/>
          </a:bodyPr>
          <a:lstStyle/>
          <a:p>
            <a:r>
              <a:rPr lang="sv-SE" sz="4400" dirty="0" smtClean="0">
                <a:solidFill>
                  <a:schemeClr val="accent4"/>
                </a:solidFill>
              </a:rPr>
              <a:t>1. Bygg igen hålen i innerstaden</a:t>
            </a:r>
            <a:endParaRPr lang="sv-SE" sz="4400" dirty="0">
              <a:solidFill>
                <a:schemeClr val="accent4"/>
              </a:solidFill>
            </a:endParaRPr>
          </a:p>
        </p:txBody>
      </p:sp>
      <p:pic>
        <p:nvPicPr>
          <p:cNvPr id="6" name="Picture 2" descr="Bildresultat för gullbergsvass"/>
          <p:cNvPicPr>
            <a:picLocks noChangeAspect="1" noChangeArrowheads="1"/>
          </p:cNvPicPr>
          <p:nvPr/>
        </p:nvPicPr>
        <p:blipFill rotWithShape="1">
          <a:blip r:embed="rId3">
            <a:extLst>
              <a:ext uri="{28A0092B-C50C-407E-A947-70E740481C1C}">
                <a14:useLocalDpi xmlns:a14="http://schemas.microsoft.com/office/drawing/2010/main" val="0"/>
              </a:ext>
            </a:extLst>
          </a:blip>
          <a:srcRect t="2650" b="456"/>
          <a:stretch/>
        </p:blipFill>
        <p:spPr bwMode="auto">
          <a:xfrm>
            <a:off x="4451420" y="1057522"/>
            <a:ext cx="4239355" cy="2103355"/>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417443" y="4121899"/>
            <a:ext cx="184731" cy="230832"/>
          </a:xfrm>
          <a:prstGeom prst="rect">
            <a:avLst/>
          </a:prstGeom>
          <a:noFill/>
        </p:spPr>
        <p:txBody>
          <a:bodyPr wrap="none" rtlCol="0">
            <a:spAutoFit/>
          </a:bodyPr>
          <a:lstStyle/>
          <a:p>
            <a:pPr algn="l"/>
            <a:endParaRPr lang="sv-SE" sz="900" i="0" dirty="0" smtClean="0">
              <a:solidFill>
                <a:schemeClr val="bg1"/>
              </a:solidFill>
              <a:effectLst/>
              <a:latin typeface="Gill Sans MT" pitchFamily="34" charset="0"/>
            </a:endParaRPr>
          </a:p>
        </p:txBody>
      </p:sp>
      <p:pic>
        <p:nvPicPr>
          <p:cNvPr id="4" name="Bildobjekt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415" y="1806833"/>
            <a:ext cx="4030690" cy="2866279"/>
          </a:xfrm>
          <a:prstGeom prst="rect">
            <a:avLst/>
          </a:prstGeom>
        </p:spPr>
      </p:pic>
      <p:sp>
        <p:nvSpPr>
          <p:cNvPr id="7" name="textruta 6"/>
          <p:cNvSpPr txBox="1"/>
          <p:nvPr/>
        </p:nvSpPr>
        <p:spPr>
          <a:xfrm>
            <a:off x="3464169" y="4484077"/>
            <a:ext cx="1279281" cy="230832"/>
          </a:xfrm>
          <a:prstGeom prst="rect">
            <a:avLst/>
          </a:prstGeom>
          <a:noFill/>
        </p:spPr>
        <p:txBody>
          <a:bodyPr wrap="square" rtlCol="0">
            <a:spAutoFit/>
          </a:bodyPr>
          <a:lstStyle/>
          <a:p>
            <a:pPr algn="l"/>
            <a:r>
              <a:rPr lang="sv-SE" sz="900" i="0" dirty="0" smtClean="0">
                <a:solidFill>
                  <a:schemeClr val="bg1"/>
                </a:solidFill>
                <a:effectLst/>
                <a:latin typeface="Gill Sans MT" pitchFamily="34" charset="0"/>
              </a:rPr>
              <a:t>Bild: Per Hallén</a:t>
            </a:r>
          </a:p>
        </p:txBody>
      </p:sp>
    </p:spTree>
    <p:extLst>
      <p:ext uri="{BB962C8B-B14F-4D97-AF65-F5344CB8AC3E}">
        <p14:creationId xmlns:p14="http://schemas.microsoft.com/office/powerpoint/2010/main" val="2274399689"/>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1_MALL_VSHK-presentation_2016_16-9">
  <a:themeElements>
    <a:clrScheme name="VHK">
      <a:dk1>
        <a:srgbClr val="1D2A36"/>
      </a:dk1>
      <a:lt1>
        <a:srgbClr val="F2F2F2"/>
      </a:lt1>
      <a:dk2>
        <a:srgbClr val="333333"/>
      </a:dk2>
      <a:lt2>
        <a:srgbClr val="FFFFFF"/>
      </a:lt2>
      <a:accent1>
        <a:srgbClr val="0087B9"/>
      </a:accent1>
      <a:accent2>
        <a:srgbClr val="DB566C"/>
      </a:accent2>
      <a:accent3>
        <a:srgbClr val="1D2A36"/>
      </a:accent3>
      <a:accent4>
        <a:srgbClr val="E3D2B3"/>
      </a:accent4>
      <a:accent5>
        <a:srgbClr val="89C25D"/>
      </a:accent5>
      <a:accent6>
        <a:srgbClr val="98999E"/>
      </a:accent6>
      <a:hlink>
        <a:srgbClr val="89C25D"/>
      </a:hlink>
      <a:folHlink>
        <a:srgbClr val="DB566C"/>
      </a:folHlink>
    </a:clrScheme>
    <a:fontScheme name="VSHK2016">
      <a:majorFont>
        <a:latin typeface="Gill Sans MT"/>
        <a:ea typeface="Georgia"/>
        <a:cs typeface="Georgia"/>
      </a:majorFont>
      <a:minorFont>
        <a:latin typeface="Gill Sans MT"/>
        <a:ea typeface="Georgia"/>
        <a:cs typeface="Georgi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2400" i="0" dirty="0" err="1" smtClean="0">
            <a:solidFill>
              <a:schemeClr val="bg1"/>
            </a:solidFill>
            <a:effectLst/>
            <a:latin typeface="Gill Sans MT" pitchFamily="34" charset="0"/>
          </a:defRPr>
        </a:defPPr>
      </a:lstStyle>
    </a:txDef>
  </a:objectDefaults>
  <a:extraClrSchemeLst/>
  <a:extLst>
    <a:ext uri="{05A4C25C-085E-4340-85A3-A5531E510DB2}">
      <thm15:themeFamily xmlns:thm15="http://schemas.microsoft.com/office/thememl/2012/main" name="Presentation1" id="{BAAD162B-9E7B-41AB-A96F-54D513673645}" vid="{57792DF8-CA9A-480D-A69A-716C15FD8E61}"/>
    </a:ext>
  </a:extLst>
</a:theme>
</file>

<file path=ppt/theme/theme2.xml><?xml version="1.0" encoding="utf-8"?>
<a:theme xmlns:a="http://schemas.openxmlformats.org/drawingml/2006/main" name="2_MALL_VSHK-presentation_2016_16-9">
  <a:themeElements>
    <a:clrScheme name="VHK">
      <a:dk1>
        <a:srgbClr val="1D2A36"/>
      </a:dk1>
      <a:lt1>
        <a:srgbClr val="F2F2F2"/>
      </a:lt1>
      <a:dk2>
        <a:srgbClr val="333333"/>
      </a:dk2>
      <a:lt2>
        <a:srgbClr val="FFFFFF"/>
      </a:lt2>
      <a:accent1>
        <a:srgbClr val="0087B9"/>
      </a:accent1>
      <a:accent2>
        <a:srgbClr val="DB566C"/>
      </a:accent2>
      <a:accent3>
        <a:srgbClr val="1D2A36"/>
      </a:accent3>
      <a:accent4>
        <a:srgbClr val="E3D2B3"/>
      </a:accent4>
      <a:accent5>
        <a:srgbClr val="89C25D"/>
      </a:accent5>
      <a:accent6>
        <a:srgbClr val="98999E"/>
      </a:accent6>
      <a:hlink>
        <a:srgbClr val="89C25D"/>
      </a:hlink>
      <a:folHlink>
        <a:srgbClr val="DB566C"/>
      </a:folHlink>
    </a:clrScheme>
    <a:fontScheme name="VSHK2016">
      <a:majorFont>
        <a:latin typeface="Gill Sans MT"/>
        <a:ea typeface="Georgia"/>
        <a:cs typeface="Georgia"/>
      </a:majorFont>
      <a:minorFont>
        <a:latin typeface="Gill Sans MT"/>
        <a:ea typeface="Georgia"/>
        <a:cs typeface="Georgi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2400" i="0" dirty="0" err="1" smtClean="0">
            <a:solidFill>
              <a:schemeClr val="bg1"/>
            </a:solidFill>
            <a:effectLst/>
            <a:latin typeface="Gill Sans MT" pitchFamily="34" charset="0"/>
          </a:defRPr>
        </a:defPPr>
      </a:lstStyle>
    </a:txDef>
  </a:objectDefaults>
  <a:extraClrSchemeLst/>
  <a:extLst>
    <a:ext uri="{05A4C25C-085E-4340-85A3-A5531E510DB2}">
      <thm15:themeFamily xmlns:thm15="http://schemas.microsoft.com/office/thememl/2012/main" name="Presentation1" id="{BAAD162B-9E7B-41AB-A96F-54D513673645}" vid="{237BE0F8-31AA-4D4E-B49A-19D2BDFF7573}"/>
    </a:ext>
  </a:extLst>
</a:theme>
</file>

<file path=ppt/theme/theme3.xml><?xml version="1.0" encoding="utf-8"?>
<a:theme xmlns:a="http://schemas.openxmlformats.org/drawingml/2006/main" name="3_MALL_VSHK-presentation_2016_16-9">
  <a:themeElements>
    <a:clrScheme name="VHK">
      <a:dk1>
        <a:srgbClr val="1D2A36"/>
      </a:dk1>
      <a:lt1>
        <a:srgbClr val="F2F2F2"/>
      </a:lt1>
      <a:dk2>
        <a:srgbClr val="333333"/>
      </a:dk2>
      <a:lt2>
        <a:srgbClr val="FFFFFF"/>
      </a:lt2>
      <a:accent1>
        <a:srgbClr val="0087B9"/>
      </a:accent1>
      <a:accent2>
        <a:srgbClr val="DB566C"/>
      </a:accent2>
      <a:accent3>
        <a:srgbClr val="1D2A36"/>
      </a:accent3>
      <a:accent4>
        <a:srgbClr val="E3D2B3"/>
      </a:accent4>
      <a:accent5>
        <a:srgbClr val="89C25D"/>
      </a:accent5>
      <a:accent6>
        <a:srgbClr val="98999E"/>
      </a:accent6>
      <a:hlink>
        <a:srgbClr val="89C25D"/>
      </a:hlink>
      <a:folHlink>
        <a:srgbClr val="DB566C"/>
      </a:folHlink>
    </a:clrScheme>
    <a:fontScheme name="VSHK2016">
      <a:majorFont>
        <a:latin typeface="Gill Sans MT"/>
        <a:ea typeface="Georgia"/>
        <a:cs typeface="Georgia"/>
      </a:majorFont>
      <a:minorFont>
        <a:latin typeface="Gill Sans MT"/>
        <a:ea typeface="Georgia"/>
        <a:cs typeface="Georgi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2400" i="0" dirty="0" err="1" smtClean="0">
            <a:solidFill>
              <a:schemeClr val="bg1"/>
            </a:solidFill>
            <a:effectLst/>
            <a:latin typeface="Gill Sans MT" pitchFamily="34" charset="0"/>
          </a:defRPr>
        </a:defPPr>
      </a:lstStyle>
    </a:txDef>
  </a:objectDefaults>
  <a:extraClrSchemeLst/>
  <a:extLst>
    <a:ext uri="{05A4C25C-085E-4340-85A3-A5531E510DB2}">
      <thm15:themeFamily xmlns:thm15="http://schemas.microsoft.com/office/thememl/2012/main" name="Presentation1" id="{BAAD162B-9E7B-41AB-A96F-54D513673645}" vid="{441A3713-6C80-409A-A426-073C90794E7C}"/>
    </a:ext>
  </a:extLst>
</a:theme>
</file>

<file path=ppt/theme/theme4.xml><?xml version="1.0" encoding="utf-8"?>
<a:theme xmlns:a="http://schemas.openxmlformats.org/drawingml/2006/main" name="4_MALL_VSHK-presentation_2016_16-9">
  <a:themeElements>
    <a:clrScheme name="VHK">
      <a:dk1>
        <a:srgbClr val="1D2A36"/>
      </a:dk1>
      <a:lt1>
        <a:srgbClr val="F2F2F2"/>
      </a:lt1>
      <a:dk2>
        <a:srgbClr val="333333"/>
      </a:dk2>
      <a:lt2>
        <a:srgbClr val="FFFFFF"/>
      </a:lt2>
      <a:accent1>
        <a:srgbClr val="0087B9"/>
      </a:accent1>
      <a:accent2>
        <a:srgbClr val="DB566C"/>
      </a:accent2>
      <a:accent3>
        <a:srgbClr val="1D2A36"/>
      </a:accent3>
      <a:accent4>
        <a:srgbClr val="E3D2B3"/>
      </a:accent4>
      <a:accent5>
        <a:srgbClr val="89C25D"/>
      </a:accent5>
      <a:accent6>
        <a:srgbClr val="98999E"/>
      </a:accent6>
      <a:hlink>
        <a:srgbClr val="89C25D"/>
      </a:hlink>
      <a:folHlink>
        <a:srgbClr val="DB566C"/>
      </a:folHlink>
    </a:clrScheme>
    <a:fontScheme name="VSHK2016">
      <a:majorFont>
        <a:latin typeface="Gill Sans MT"/>
        <a:ea typeface="Georgia"/>
        <a:cs typeface="Georgia"/>
      </a:majorFont>
      <a:minorFont>
        <a:latin typeface="Gill Sans MT"/>
        <a:ea typeface="Georgia"/>
        <a:cs typeface="Georgi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2400" i="0" dirty="0" err="1" smtClean="0">
            <a:solidFill>
              <a:schemeClr val="bg1"/>
            </a:solidFill>
            <a:effectLst/>
            <a:latin typeface="Gill Sans MT" pitchFamily="34" charset="0"/>
          </a:defRPr>
        </a:defPPr>
      </a:lstStyle>
    </a:txDef>
  </a:objectDefaults>
  <a:extraClrSchemeLst/>
  <a:extLst>
    <a:ext uri="{05A4C25C-085E-4340-85A3-A5531E510DB2}">
      <thm15:themeFamily xmlns:thm15="http://schemas.microsoft.com/office/thememl/2012/main" name="Presentation1" id="{BAAD162B-9E7B-41AB-A96F-54D513673645}" vid="{D3971A93-F75A-43DD-81C8-8A0AE7127D97}"/>
    </a:ext>
  </a:extLst>
</a:theme>
</file>

<file path=ppt/theme/theme5.xml><?xml version="1.0" encoding="utf-8"?>
<a:theme xmlns:a="http://schemas.openxmlformats.org/drawingml/2006/main" name="5_MALL_VSHK-presentation_2016_16-9">
  <a:themeElements>
    <a:clrScheme name="VHK">
      <a:dk1>
        <a:srgbClr val="1D2A36"/>
      </a:dk1>
      <a:lt1>
        <a:srgbClr val="F2F2F2"/>
      </a:lt1>
      <a:dk2>
        <a:srgbClr val="333333"/>
      </a:dk2>
      <a:lt2>
        <a:srgbClr val="FFFFFF"/>
      </a:lt2>
      <a:accent1>
        <a:srgbClr val="0087B9"/>
      </a:accent1>
      <a:accent2>
        <a:srgbClr val="DB566C"/>
      </a:accent2>
      <a:accent3>
        <a:srgbClr val="1D2A36"/>
      </a:accent3>
      <a:accent4>
        <a:srgbClr val="E3D2B3"/>
      </a:accent4>
      <a:accent5>
        <a:srgbClr val="89C25D"/>
      </a:accent5>
      <a:accent6>
        <a:srgbClr val="98999E"/>
      </a:accent6>
      <a:hlink>
        <a:srgbClr val="89C25D"/>
      </a:hlink>
      <a:folHlink>
        <a:srgbClr val="DB566C"/>
      </a:folHlink>
    </a:clrScheme>
    <a:fontScheme name="VSHK2016">
      <a:majorFont>
        <a:latin typeface="Gill Sans MT"/>
        <a:ea typeface="Georgia"/>
        <a:cs typeface="Georgia"/>
      </a:majorFont>
      <a:minorFont>
        <a:latin typeface="Gill Sans MT"/>
        <a:ea typeface="Georgia"/>
        <a:cs typeface="Georgi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2400" i="0" dirty="0" err="1" smtClean="0">
            <a:solidFill>
              <a:schemeClr val="bg1"/>
            </a:solidFill>
            <a:effectLst/>
            <a:latin typeface="Gill Sans MT" pitchFamily="34" charset="0"/>
          </a:defRPr>
        </a:defPPr>
      </a:lstStyle>
    </a:txDef>
  </a:objectDefaults>
  <a:extraClrSchemeLst/>
  <a:extLst>
    <a:ext uri="{05A4C25C-085E-4340-85A3-A5531E510DB2}">
      <thm15:themeFamily xmlns:thm15="http://schemas.microsoft.com/office/thememl/2012/main" name="Presentation1" id="{BAAD162B-9E7B-41AB-A96F-54D513673645}" vid="{E0A91302-33D1-44D0-838E-7552F40EE43D}"/>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MALL_VSHK_2017_16-9</Template>
  <TotalTime>312</TotalTime>
  <Words>846</Words>
  <Application>Microsoft Office PowerPoint</Application>
  <PresentationFormat>Bildspel på skärmen (16:9)</PresentationFormat>
  <Paragraphs>159</Paragraphs>
  <Slides>37</Slides>
  <Notes>10</Notes>
  <HiddenSlides>0</HiddenSlides>
  <MMClips>0</MMClips>
  <ScaleCrop>false</ScaleCrop>
  <HeadingPairs>
    <vt:vector size="6" baseType="variant">
      <vt:variant>
        <vt:lpstr>Använt teckensnitt</vt:lpstr>
      </vt:variant>
      <vt:variant>
        <vt:i4>6</vt:i4>
      </vt:variant>
      <vt:variant>
        <vt:lpstr>Tema</vt:lpstr>
      </vt:variant>
      <vt:variant>
        <vt:i4>5</vt:i4>
      </vt:variant>
      <vt:variant>
        <vt:lpstr>Bildrubriker</vt:lpstr>
      </vt:variant>
      <vt:variant>
        <vt:i4>37</vt:i4>
      </vt:variant>
    </vt:vector>
  </HeadingPairs>
  <TitlesOfParts>
    <vt:vector size="48" baseType="lpstr">
      <vt:lpstr>Arial</vt:lpstr>
      <vt:lpstr>Brandon Text Bold</vt:lpstr>
      <vt:lpstr>Calibri</vt:lpstr>
      <vt:lpstr>Georgia</vt:lpstr>
      <vt:lpstr>Gill Sans</vt:lpstr>
      <vt:lpstr>Gill Sans MT</vt:lpstr>
      <vt:lpstr>1_MALL_VSHK-presentation_2016_16-9</vt:lpstr>
      <vt:lpstr>2_MALL_VSHK-presentation_2016_16-9</vt:lpstr>
      <vt:lpstr>3_MALL_VSHK-presentation_2016_16-9</vt:lpstr>
      <vt:lpstr>4_MALL_VSHK-presentation_2016_16-9</vt:lpstr>
      <vt:lpstr>5_MALL_VSHK-presentation_2016_16-9</vt:lpstr>
      <vt:lpstr>TILLSAMMANS  GÖR VI VÄSTSVERIGE STARKARE  Gunilla Grahn-Hinnfors ansvarig stadsutveckling</vt:lpstr>
      <vt:lpstr>Medlemsorganisation sedan 1661. 2900 medlemmar.                                                                                                   medlemsföretag! Rekord sedan starten 1661!</vt:lpstr>
      <vt:lpstr>PowerPoint-presentation</vt:lpstr>
      <vt:lpstr>Fördelar med staden</vt:lpstr>
      <vt:lpstr>Alternativet stå still finns inte</vt:lpstr>
      <vt:lpstr>                       Göteborg          är   är glest</vt:lpstr>
      <vt:lpstr>PowerPoint-presentation</vt:lpstr>
      <vt:lpstr>Västsverige behöver en större arbetsmarknadsregion</vt:lpstr>
      <vt:lpstr>1. Bygg igen hålen i innerstaden</vt:lpstr>
      <vt:lpstr>PowerPoint-presentation</vt:lpstr>
      <vt:lpstr>PowerPoint-presentation</vt:lpstr>
      <vt:lpstr>Masthuggskajen</vt:lpstr>
      <vt:lpstr>2. Glöm inte bort ytterstaden</vt:lpstr>
      <vt:lpstr>Opaltorget och Tynnered – projekt  BoStad 2021   1050 nya bostäder torg, park och  kyrka </vt:lpstr>
      <vt:lpstr>Gamlestaden</vt:lpstr>
      <vt:lpstr>3. Fler korvkiosker</vt:lpstr>
      <vt:lpstr>Använd mellanrum</vt:lpstr>
      <vt:lpstr>4. Bättre och smartare kollektivtrafik</vt:lpstr>
      <vt:lpstr>Linbanor binder samman</vt:lpstr>
      <vt:lpstr>Fakta om första linbanan</vt:lpstr>
      <vt:lpstr>5. Använd bilarna smartare        - dela       - eldrift       - självkörande</vt:lpstr>
      <vt:lpstr>6. Satsa på cyklister</vt:lpstr>
      <vt:lpstr>7. Ta tillvara vattnet</vt:lpstr>
      <vt:lpstr>8. Evenemangsstråket</vt:lpstr>
      <vt:lpstr>Förslag: Plats för Göteborg</vt:lpstr>
      <vt:lpstr>Bla  9. Blanda nytt och gammalt</vt:lpstr>
      <vt:lpstr>PowerPoint-presentation</vt:lpstr>
      <vt:lpstr>10. Gör ett Fishpacking District av Fiskhamnen</vt:lpstr>
      <vt:lpstr>För att detta ska bli verklighet behövs: </vt:lpstr>
      <vt:lpstr>PowerPoint-presentation</vt:lpstr>
      <vt:lpstr>PowerPoint-presentation</vt:lpstr>
      <vt:lpstr>92% positiva till  det byggs fler  bostäder</vt:lpstr>
      <vt:lpstr>PowerPoint-presentation</vt:lpstr>
      <vt:lpstr>MALMÖ Hur såg det ut?</vt:lpstr>
      <vt:lpstr>PowerPoint-presentation</vt:lpstr>
      <vt:lpstr>PowerPoint-presentation</vt:lpstr>
      <vt:lpstr>Tack för mig</vt:lpstr>
    </vt:vector>
  </TitlesOfParts>
  <Company>VHK</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TILLSAMMANS  GÖR VI VÄSTSVERIGE STARKARE</dc:title>
  <dc:creator>Gunilla Grahn Hinnfors</dc:creator>
  <dc:description>Formgiven 2014 i samarbete med Tutman.</dc:description>
  <cp:lastModifiedBy>Gunilla Grahn Hinnfors</cp:lastModifiedBy>
  <cp:revision>28</cp:revision>
  <dcterms:created xsi:type="dcterms:W3CDTF">2018-02-15T13:17:29Z</dcterms:created>
  <dcterms:modified xsi:type="dcterms:W3CDTF">2018-02-23T08:44:22Z</dcterms:modified>
</cp:coreProperties>
</file>