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580"/>
  </p:normalViewPr>
  <p:slideViewPr>
    <p:cSldViewPr snapToGrid="0" snapToObjects="1">
      <p:cViewPr varScale="1">
        <p:scale>
          <a:sx n="112" d="100"/>
          <a:sy n="112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30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09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6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03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41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88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42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1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3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4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03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1749-F06C-2049-9664-EBEBE95581AF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5573-D0E0-7C4F-9DC6-ADA6176EFE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31974" y="2499851"/>
            <a:ext cx="4336026" cy="1143000"/>
          </a:xfrm>
        </p:spPr>
        <p:txBody>
          <a:bodyPr>
            <a:noAutofit/>
          </a:bodyPr>
          <a:lstStyle/>
          <a:p>
            <a:pPr algn="l"/>
            <a:r>
              <a:rPr lang="sv-SE" sz="2800" dirty="0">
                <a:solidFill>
                  <a:schemeClr val="bg1"/>
                </a:solidFill>
              </a:rPr>
              <a:t>Jan Wifstrand, krönikör i </a:t>
            </a:r>
            <a:r>
              <a:rPr lang="sv-SE" sz="2800" i="1" dirty="0" err="1">
                <a:solidFill>
                  <a:schemeClr val="bg1"/>
                </a:solidFill>
              </a:rPr>
              <a:t>Fastighetsvärlden</a:t>
            </a:r>
            <a:r>
              <a:rPr lang="sv-SE" sz="2800" dirty="0">
                <a:solidFill>
                  <a:schemeClr val="bg1"/>
                </a:solidFill>
              </a:rPr>
              <a:t>: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”Det </a:t>
            </a:r>
            <a:r>
              <a:rPr lang="sv-SE" sz="2800" dirty="0">
                <a:solidFill>
                  <a:schemeClr val="bg1"/>
                </a:solidFill>
              </a:rPr>
              <a:t>är en galen missuppfattning att svensken är en varelse som längtar efter att trängas. Endast göteborgare på Håkan Hellström­konserter visar sådan lust, ingen annan och aldrig annars</a:t>
            </a:r>
            <a:r>
              <a:rPr lang="sv-SE" sz="2800" dirty="0">
                <a:solidFill>
                  <a:schemeClr val="bg1"/>
                </a:solidFill>
              </a:rPr>
              <a:t>.” 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7" name="förtätning missta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560442"/>
            <a:ext cx="4703034" cy="5117690"/>
          </a:xfrm>
        </p:spPr>
      </p:pic>
    </p:spTree>
    <p:extLst>
      <p:ext uri="{BB962C8B-B14F-4D97-AF65-F5344CB8AC3E}">
        <p14:creationId xmlns:p14="http://schemas.microsoft.com/office/powerpoint/2010/main" val="19376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800" dirty="0">
                <a:solidFill>
                  <a:schemeClr val="bg1"/>
                </a:solidFill>
              </a:rPr>
              <a:t>Vilken är frågan som förtätning är ett svar på?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/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Den nya ekonomiska geografin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Den ”urbana normen”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Utnyttja befintlig infrastruktur</a:t>
            </a:r>
            <a:endParaRPr lang="sv-SE" sz="28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895600" y="6858000"/>
            <a:ext cx="6400800" cy="17526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54882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sz="2800" dirty="0">
                <a:solidFill>
                  <a:schemeClr val="bg1"/>
                </a:solidFill>
              </a:rPr>
              <a:t>”Slutna kvarter i </a:t>
            </a:r>
            <a:r>
              <a:rPr lang="sv-SE" sz="2800">
                <a:solidFill>
                  <a:schemeClr val="bg1"/>
                </a:solidFill>
              </a:rPr>
              <a:t>hög exploatering” (utformningsnorm). </a:t>
            </a:r>
            <a:r>
              <a:rPr lang="sv-SE" sz="2800" dirty="0">
                <a:solidFill>
                  <a:schemeClr val="bg1"/>
                </a:solidFill>
              </a:rPr>
              <a:t/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Problemet är inte rutnäten eller förtätningen utan </a:t>
            </a:r>
            <a:r>
              <a:rPr lang="sv-SE" sz="2800" dirty="0" err="1">
                <a:solidFill>
                  <a:schemeClr val="bg1"/>
                </a:solidFill>
              </a:rPr>
              <a:t>utrullandet</a:t>
            </a:r>
            <a:r>
              <a:rPr lang="sv-SE" sz="2800" dirty="0">
                <a:solidFill>
                  <a:schemeClr val="bg1"/>
                </a:solidFill>
              </a:rPr>
              <a:t> och fundamentalismen.</a:t>
            </a:r>
            <a:endParaRPr lang="sv-SE" sz="2800" dirty="0">
              <a:solidFill>
                <a:schemeClr val="bg1"/>
              </a:solidFill>
              <a:latin typeface="Arial Black" pitchFamily="-111" charset="0"/>
            </a:endParaRPr>
          </a:p>
        </p:txBody>
      </p:sp>
      <p:pic>
        <p:nvPicPr>
          <p:cNvPr id="4" name="Platshållare för innehåll 3" descr="ark rulla u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r="-136"/>
          <a:stretch/>
        </p:blipFill>
        <p:spPr>
          <a:xfrm>
            <a:off x="2013357" y="1"/>
            <a:ext cx="8080828" cy="5264727"/>
          </a:xfrm>
        </p:spPr>
      </p:pic>
    </p:spTree>
    <p:extLst>
      <p:ext uri="{BB962C8B-B14F-4D97-AF65-F5344CB8AC3E}">
        <p14:creationId xmlns:p14="http://schemas.microsoft.com/office/powerpoint/2010/main" val="5924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54882"/>
            <a:ext cx="9144000" cy="114300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Så det kan </a:t>
            </a:r>
            <a:r>
              <a:rPr lang="sv-SE" sz="2800" dirty="0">
                <a:solidFill>
                  <a:schemeClr val="bg1"/>
                </a:solidFill>
              </a:rPr>
              <a:t>bli, visserligen i Stockholm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(nybyggd stad Årstadal och Hornsberg).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Ett nytt miljonprogram?</a:t>
            </a:r>
            <a:endParaRPr lang="sv-SE" sz="2800" dirty="0">
              <a:solidFill>
                <a:schemeClr val="bg1"/>
              </a:solidFill>
              <a:latin typeface="Arial Black" pitchFamily="-111" charset="0"/>
            </a:endParaRP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3551" y="639041"/>
            <a:ext cx="5223164" cy="3917373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2439" y="651162"/>
            <a:ext cx="5209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26</TotalTime>
  <Words>35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Black</vt:lpstr>
      <vt:lpstr>Standardtema</vt:lpstr>
      <vt:lpstr>Jan Wifstrand, krönikör i Fastighetsvärlden: ”Det är en galen missuppfattning att svensken är en varelse som längtar efter att trängas. Endast göteborgare på Håkan Hellström­konserter visar sådan lust, ingen annan och aldrig annars.” </vt:lpstr>
      <vt:lpstr>Vilken är frågan som förtätning är ett svar på?  Den nya ekonomiska geografin Den ”urbana normen” Utnyttja befintlig infrastruktur</vt:lpstr>
      <vt:lpstr>”Slutna kvarter i hög exploatering” (utformningsnorm).  Problemet är inte rutnäten eller förtätningen utan utrullandet och fundamentalismen.</vt:lpstr>
      <vt:lpstr>Så det kan bli, visserligen i Stockholm (nybyggd stad Årstadal och Hornsberg). Ett nytt miljonprogram?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Wifstrand, krönikör i Fastighetsvärlden: ”Det är en galen missuppfattning att svensken är en varelse som längtar efter att trängas. Endast göteborgare på Håkan Hellström­konserter visar sådan lust, ingen annan och aldrig annars.”</dc:title>
  <dc:creator>Microsoft Office-användare</dc:creator>
  <cp:lastModifiedBy>david@draj.se</cp:lastModifiedBy>
  <cp:revision>7</cp:revision>
  <dcterms:created xsi:type="dcterms:W3CDTF">2018-03-23T13:32:29Z</dcterms:created>
  <dcterms:modified xsi:type="dcterms:W3CDTF">2018-04-17T17:22:00Z</dcterms:modified>
</cp:coreProperties>
</file>