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  <p:sldMasterId id="2147483744" r:id="rId2"/>
    <p:sldMasterId id="2147483810" r:id="rId3"/>
    <p:sldMasterId id="2147483821" r:id="rId4"/>
    <p:sldMasterId id="2147483832" r:id="rId5"/>
    <p:sldMasterId id="2147483843" r:id="rId6"/>
    <p:sldMasterId id="2147483854" r:id="rId7"/>
  </p:sldMasterIdLst>
  <p:notesMasterIdLst>
    <p:notesMasterId r:id="rId37"/>
  </p:notesMasterIdLst>
  <p:handoutMasterIdLst>
    <p:handoutMasterId r:id="rId38"/>
  </p:handoutMasterIdLst>
  <p:sldIdLst>
    <p:sldId id="257" r:id="rId8"/>
    <p:sldId id="274" r:id="rId9"/>
    <p:sldId id="273" r:id="rId10"/>
    <p:sldId id="272" r:id="rId11"/>
    <p:sldId id="276" r:id="rId12"/>
    <p:sldId id="278" r:id="rId13"/>
    <p:sldId id="319" r:id="rId14"/>
    <p:sldId id="436" r:id="rId15"/>
    <p:sldId id="282" r:id="rId16"/>
    <p:sldId id="313" r:id="rId17"/>
    <p:sldId id="347" r:id="rId18"/>
    <p:sldId id="426" r:id="rId19"/>
    <p:sldId id="281" r:id="rId20"/>
    <p:sldId id="447" r:id="rId21"/>
    <p:sldId id="372" r:id="rId22"/>
    <p:sldId id="449" r:id="rId23"/>
    <p:sldId id="320" r:id="rId24"/>
    <p:sldId id="312" r:id="rId25"/>
    <p:sldId id="442" r:id="rId26"/>
    <p:sldId id="290" r:id="rId27"/>
    <p:sldId id="291" r:id="rId28"/>
    <p:sldId id="299" r:id="rId29"/>
    <p:sldId id="302" r:id="rId30"/>
    <p:sldId id="416" r:id="rId31"/>
    <p:sldId id="351" r:id="rId32"/>
    <p:sldId id="352" r:id="rId33"/>
    <p:sldId id="383" r:id="rId34"/>
    <p:sldId id="435" r:id="rId35"/>
    <p:sldId id="407" r:id="rId3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 av ppt-mallen" id="{55D86A81-7526-4CB2-AD27-B3EF5E673B66}">
          <p14:sldIdLst/>
        </p14:section>
        <p14:section name="Exempel på Layouter" id="{ADF40A6D-7FF3-41DA-948E-93F4E8FFB569}">
          <p14:sldIdLst>
            <p14:sldId id="257"/>
            <p14:sldId id="274"/>
            <p14:sldId id="273"/>
            <p14:sldId id="272"/>
            <p14:sldId id="276"/>
            <p14:sldId id="278"/>
            <p14:sldId id="319"/>
            <p14:sldId id="436"/>
            <p14:sldId id="282"/>
            <p14:sldId id="313"/>
            <p14:sldId id="347"/>
            <p14:sldId id="426"/>
            <p14:sldId id="281"/>
            <p14:sldId id="447"/>
            <p14:sldId id="372"/>
            <p14:sldId id="449"/>
            <p14:sldId id="320"/>
            <p14:sldId id="312"/>
            <p14:sldId id="442"/>
            <p14:sldId id="290"/>
            <p14:sldId id="291"/>
            <p14:sldId id="299"/>
            <p14:sldId id="302"/>
            <p14:sldId id="416"/>
            <p14:sldId id="351"/>
            <p14:sldId id="352"/>
            <p14:sldId id="383"/>
            <p14:sldId id="435"/>
            <p14:sldId id="4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42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C2C2C"/>
    <a:srgbClr val="275269"/>
    <a:srgbClr val="A6B750"/>
    <a:srgbClr val="000000"/>
    <a:srgbClr val="326886"/>
    <a:srgbClr val="8CC2F2"/>
    <a:srgbClr val="F7BF3A"/>
    <a:srgbClr val="13958F"/>
    <a:srgbClr val="149472"/>
    <a:srgbClr val="17A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86763" autoAdjust="0"/>
  </p:normalViewPr>
  <p:slideViewPr>
    <p:cSldViewPr snapToGrid="0" snapToObjects="1">
      <p:cViewPr varScale="1">
        <p:scale>
          <a:sx n="33" d="100"/>
          <a:sy n="33" d="100"/>
        </p:scale>
        <p:origin x="883" y="34"/>
      </p:cViewPr>
      <p:guideLst>
        <p:guide orient="horz" pos="394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A4BE0-F786-0E49-94A8-1F2CBA953599}" type="datetimeFigureOut">
              <a:rPr lang="sv-SE" smtClean="0"/>
              <a:pPr/>
              <a:t>2016-11-03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497BC-B4BF-D24D-9855-FA158D57D12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41131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A7049-4081-424B-8128-683F6C2017C9}" type="datetimeFigureOut">
              <a:rPr lang="sv-SE" smtClean="0"/>
              <a:pPr/>
              <a:t>2016-11-03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970E8-606E-544E-9196-A0321FFF43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855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Dag </a:t>
            </a:r>
            <a:r>
              <a:rPr lang="sv-SE" dirty="0" err="1" smtClean="0"/>
              <a:t>Hammaskjölds</a:t>
            </a:r>
            <a:r>
              <a:rPr lang="sv-SE" dirty="0" smtClean="0"/>
              <a:t> BLVD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970E8-606E-544E-9196-A0321FFF4315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004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2371725" y="176213"/>
            <a:ext cx="6583363" cy="6518275"/>
          </a:xfrm>
          <a:solidFill>
            <a:schemeClr val="accent1"/>
          </a:solidFill>
        </p:spPr>
        <p:txBody>
          <a:bodyPr lIns="180000" tIns="180000" r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r>
              <a:rPr lang="sv-SE" dirty="0" smtClean="0"/>
              <a:t>Klicka på ikonen för att infoga bild</a:t>
            </a:r>
            <a:endParaRPr lang="sv-SE" dirty="0"/>
          </a:p>
        </p:txBody>
      </p:sp>
      <p:sp>
        <p:nvSpPr>
          <p:cNvPr id="8" name="Rektangel 7"/>
          <p:cNvSpPr/>
          <p:nvPr userDrawn="1"/>
        </p:nvSpPr>
        <p:spPr>
          <a:xfrm>
            <a:off x="190500" y="176213"/>
            <a:ext cx="2180560" cy="6518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>
          <a:xfrm>
            <a:off x="3181221" y="2238999"/>
            <a:ext cx="5486252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00399" y="3556710"/>
            <a:ext cx="5475620" cy="307777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Eventuell underrubrik</a:t>
            </a:r>
          </a:p>
        </p:txBody>
      </p:sp>
      <p:grpSp>
        <p:nvGrpSpPr>
          <p:cNvPr id="10" name="Grupp 9"/>
          <p:cNvGrpSpPr/>
          <p:nvPr userDrawn="1"/>
        </p:nvGrpSpPr>
        <p:grpSpPr>
          <a:xfrm>
            <a:off x="828000" y="2589373"/>
            <a:ext cx="898553" cy="1424063"/>
            <a:chOff x="828000" y="2716969"/>
            <a:chExt cx="898553" cy="1424063"/>
          </a:xfrm>
        </p:grpSpPr>
        <p:pic>
          <p:nvPicPr>
            <p:cNvPr id="7" name="Bildobjekt 6" descr="gbg_st_cmyk_neg-01.png"/>
            <p:cNvPicPr>
              <a:picLocks noChangeAspect="1"/>
            </p:cNvPicPr>
            <p:nvPr userDrawn="1"/>
          </p:nvPicPr>
          <p:blipFill>
            <a:blip r:embed="rId2" cstate="screen">
              <a:lum brigh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3773905"/>
              <a:ext cx="898553" cy="367127"/>
            </a:xfrm>
            <a:prstGeom prst="rect">
              <a:avLst/>
            </a:prstGeom>
          </p:spPr>
        </p:pic>
        <p:pic>
          <p:nvPicPr>
            <p:cNvPr id="9" name="Bildobjekt 8" descr="gbg_st_cmyk_neg-01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2716969"/>
              <a:ext cx="898553" cy="1056936"/>
            </a:xfrm>
            <a:prstGeom prst="rect">
              <a:avLst/>
            </a:prstGeom>
          </p:spPr>
        </p:pic>
      </p:grpSp>
      <p:sp>
        <p:nvSpPr>
          <p:cNvPr id="6" name="Platshållare för 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3200399" y="3982827"/>
            <a:ext cx="5475619" cy="2558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smtClean="0"/>
              <a:t>Eventuellt namn på föredragshållaren</a:t>
            </a:r>
          </a:p>
        </p:txBody>
      </p:sp>
    </p:spTree>
    <p:extLst>
      <p:ext uri="{BB962C8B-B14F-4D97-AF65-F5344CB8AC3E}">
        <p14:creationId xmlns:p14="http://schemas.microsoft.com/office/powerpoint/2010/main" val="1854815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grafik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4"/>
          </p:nvPr>
        </p:nvSpPr>
        <p:spPr>
          <a:xfrm>
            <a:off x="520571" y="6269050"/>
            <a:ext cx="2895600" cy="417575"/>
          </a:xfrm>
        </p:spPr>
        <p:txBody>
          <a:bodyPr/>
          <a:lstStyle/>
          <a:p>
            <a:r>
              <a:rPr lang="sv-SE" dirty="0" smtClean="0"/>
              <a:t>HÅLLBAR STAD – ÖPPEN FÖR VÄRLDEN 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6" hasCustomPrompt="1"/>
          </p:nvPr>
        </p:nvSpPr>
        <p:spPr>
          <a:xfrm>
            <a:off x="179387" y="1368000"/>
            <a:ext cx="8763959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79388" indent="-179388">
              <a:defRPr sz="1200" i="1">
                <a:solidFill>
                  <a:schemeClr val="tx1"/>
                </a:solidFill>
              </a:defRPr>
            </a:lvl1pPr>
            <a:lvl2pPr marL="712788" indent="-266700">
              <a:defRPr sz="2000"/>
            </a:lvl2pPr>
            <a:lvl3pPr marL="712788" indent="-266700">
              <a:defRPr sz="1600"/>
            </a:lvl3pPr>
            <a:lvl4pPr marL="712788" indent="-266700">
              <a:defRPr sz="1600"/>
            </a:lvl4pPr>
            <a:lvl5pPr marL="712788" indent="-266700">
              <a:defRPr sz="1600"/>
            </a:lvl5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6017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866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1057" y="1440000"/>
            <a:ext cx="5040000" cy="4694989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8914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50400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389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11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/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9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9600" y="1367999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8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889600" y="1440000"/>
            <a:ext cx="27324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sv-SE" sz="2800" b="1" i="0" u="none" strike="noStrike" baseline="0" smtClean="0"/>
            </a:lvl1pPr>
          </a:lstStyle>
          <a:p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Rubrik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endParaRPr lang="sv-S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0" y="1440000"/>
            <a:ext cx="2732143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GBGstad-PPT-BKGR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1" y="0"/>
            <a:ext cx="9143998" cy="6857999"/>
          </a:xfrm>
          <a:prstGeom prst="rect">
            <a:avLst/>
          </a:prstGeom>
        </p:spPr>
      </p:pic>
      <p:pic>
        <p:nvPicPr>
          <p:cNvPr id="11" name="Bildobjekt 10" descr="gbg_st_cmyk_neg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2588779"/>
            <a:ext cx="898553" cy="1424063"/>
          </a:xfrm>
          <a:prstGeom prst="rect">
            <a:avLst/>
          </a:prstGeom>
        </p:spPr>
      </p:pic>
      <p:cxnSp>
        <p:nvCxnSpPr>
          <p:cNvPr id="8" name="Rak 7"/>
          <p:cNvCxnSpPr/>
          <p:nvPr userDrawn="1"/>
        </p:nvCxnSpPr>
        <p:spPr>
          <a:xfrm>
            <a:off x="2369561" y="2295525"/>
            <a:ext cx="0" cy="226695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ubrik 4"/>
          <p:cNvSpPr>
            <a:spLocks noGrp="1"/>
          </p:cNvSpPr>
          <p:nvPr>
            <p:ph type="title" hasCustomPrompt="1"/>
          </p:nvPr>
        </p:nvSpPr>
        <p:spPr>
          <a:xfrm>
            <a:off x="2980338" y="2405247"/>
            <a:ext cx="5486252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0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99516" y="3563637"/>
            <a:ext cx="5475620" cy="307777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Eventuell underrubrik</a:t>
            </a:r>
          </a:p>
        </p:txBody>
      </p:sp>
    </p:spTree>
    <p:extLst>
      <p:ext uri="{BB962C8B-B14F-4D97-AF65-F5344CB8AC3E}">
        <p14:creationId xmlns:p14="http://schemas.microsoft.com/office/powerpoint/2010/main" val="1529010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8228598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1254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435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bild - hel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76400" y="1368000"/>
            <a:ext cx="8784000" cy="47880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5"/>
          </p:nvPr>
        </p:nvSpPr>
        <p:spPr>
          <a:xfrm>
            <a:off x="4345727" y="6290316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6017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859594" y="2507994"/>
            <a:ext cx="3583858" cy="275748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697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grafik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4"/>
          </p:nvPr>
        </p:nvSpPr>
        <p:spPr>
          <a:xfrm>
            <a:off x="520571" y="6269050"/>
            <a:ext cx="2895600" cy="417575"/>
          </a:xfrm>
        </p:spPr>
        <p:txBody>
          <a:bodyPr/>
          <a:lstStyle/>
          <a:p>
            <a:r>
              <a:rPr lang="sv-SE" dirty="0" smtClean="0"/>
              <a:t>HÅLLBAR STAD – ÖPPEN FÖR VÄRLDEN 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6" hasCustomPrompt="1"/>
          </p:nvPr>
        </p:nvSpPr>
        <p:spPr>
          <a:xfrm>
            <a:off x="179387" y="1368000"/>
            <a:ext cx="8763959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79388" indent="-179388">
              <a:defRPr sz="1200" i="1">
                <a:solidFill>
                  <a:schemeClr val="tx1"/>
                </a:solidFill>
              </a:defRPr>
            </a:lvl1pPr>
            <a:lvl2pPr marL="712788" indent="-266700">
              <a:defRPr sz="2000"/>
            </a:lvl2pPr>
            <a:lvl3pPr marL="712788" indent="-266700">
              <a:defRPr sz="1600"/>
            </a:lvl3pPr>
            <a:lvl4pPr marL="712788" indent="-266700">
              <a:defRPr sz="1600"/>
            </a:lvl4pPr>
            <a:lvl5pPr marL="712788" indent="-266700">
              <a:defRPr sz="1600"/>
            </a:lvl5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902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866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1057" y="1440000"/>
            <a:ext cx="5040000" cy="4694989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5963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8914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50400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1076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389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11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/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</p:spTree>
    <p:extLst>
      <p:ext uri="{BB962C8B-B14F-4D97-AF65-F5344CB8AC3E}">
        <p14:creationId xmlns:p14="http://schemas.microsoft.com/office/powerpoint/2010/main" val="2289522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9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9600" y="1367999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9858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8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889600" y="1440000"/>
            <a:ext cx="27324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sv-SE" sz="2800" b="1" i="0" u="none" strike="noStrike" baseline="0" smtClean="0"/>
            </a:lvl1pPr>
          </a:lstStyle>
          <a:p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Rubrik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9310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0" y="1440000"/>
            <a:ext cx="2732143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5727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BGstad-PPT-BKGR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0" y="0"/>
            <a:ext cx="9143998" cy="6857998"/>
          </a:xfrm>
          <a:prstGeom prst="rect">
            <a:avLst/>
          </a:prstGeom>
        </p:spPr>
      </p:pic>
      <p:pic>
        <p:nvPicPr>
          <p:cNvPr id="11" name="Bildobjekt 10" descr="gbg_st_cmyk_neg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2588779"/>
            <a:ext cx="898553" cy="1424063"/>
          </a:xfrm>
          <a:prstGeom prst="rect">
            <a:avLst/>
          </a:prstGeom>
        </p:spPr>
      </p:pic>
      <p:cxnSp>
        <p:nvCxnSpPr>
          <p:cNvPr id="8" name="Rak 7"/>
          <p:cNvCxnSpPr/>
          <p:nvPr userDrawn="1"/>
        </p:nvCxnSpPr>
        <p:spPr>
          <a:xfrm>
            <a:off x="2369561" y="2295525"/>
            <a:ext cx="0" cy="226695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ubrik 4"/>
          <p:cNvSpPr>
            <a:spLocks noGrp="1"/>
          </p:cNvSpPr>
          <p:nvPr>
            <p:ph type="title" hasCustomPrompt="1"/>
          </p:nvPr>
        </p:nvSpPr>
        <p:spPr>
          <a:xfrm>
            <a:off x="2980338" y="2405247"/>
            <a:ext cx="5486252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7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99516" y="3563637"/>
            <a:ext cx="5475620" cy="307777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Eventuell underrubrik</a:t>
            </a:r>
          </a:p>
        </p:txBody>
      </p:sp>
    </p:spTree>
    <p:extLst>
      <p:ext uri="{BB962C8B-B14F-4D97-AF65-F5344CB8AC3E}">
        <p14:creationId xmlns:p14="http://schemas.microsoft.com/office/powerpoint/2010/main" val="1381257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8228598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1254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 bild - hel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76400" y="1368000"/>
            <a:ext cx="8784000" cy="478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>
          <a:xfrm>
            <a:off x="4345727" y="6290316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1864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426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6" name="Platshållare för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859594" y="2507994"/>
            <a:ext cx="3583858" cy="275748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4402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grafik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4"/>
          </p:nvPr>
        </p:nvSpPr>
        <p:spPr>
          <a:xfrm>
            <a:off x="520571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sv-SE" dirty="0" smtClean="0"/>
              <a:t>HÅLLBAR STAD – ÖPPEN FÖR VÄRLDEN 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5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6" hasCustomPrompt="1"/>
          </p:nvPr>
        </p:nvSpPr>
        <p:spPr>
          <a:xfrm>
            <a:off x="179387" y="1368000"/>
            <a:ext cx="8763959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79388" indent="-179388">
              <a:defRPr sz="1200" i="1">
                <a:solidFill>
                  <a:schemeClr val="tx1"/>
                </a:solidFill>
              </a:defRPr>
            </a:lvl1pPr>
            <a:lvl2pPr marL="712788" indent="-266700">
              <a:defRPr sz="2000"/>
            </a:lvl2pPr>
            <a:lvl3pPr marL="712788" indent="-266700">
              <a:defRPr sz="1600"/>
            </a:lvl3pPr>
            <a:lvl4pPr marL="712788" indent="-266700">
              <a:defRPr sz="1600"/>
            </a:lvl4pPr>
            <a:lvl5pPr marL="712788" indent="-266700">
              <a:defRPr sz="1600"/>
            </a:lvl5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005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866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1057" y="1440000"/>
            <a:ext cx="5040000" cy="4694989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383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8914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50400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8318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389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11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/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</p:spTree>
    <p:extLst>
      <p:ext uri="{BB962C8B-B14F-4D97-AF65-F5344CB8AC3E}">
        <p14:creationId xmlns:p14="http://schemas.microsoft.com/office/powerpoint/2010/main" val="377501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9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9600" y="1367999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2246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8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889600" y="1440000"/>
            <a:ext cx="27324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sv-SE" sz="2800" b="1" i="0" u="none" strike="noStrike" baseline="0" smtClean="0"/>
            </a:lvl1pPr>
          </a:lstStyle>
          <a:p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Rubrik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9972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0" y="1440000"/>
            <a:ext cx="2732143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4982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5" hasCustomPrompt="1"/>
          </p:nvPr>
        </p:nvSpPr>
        <p:spPr>
          <a:xfrm>
            <a:off x="2371725" y="176213"/>
            <a:ext cx="6583363" cy="6518275"/>
          </a:xfrm>
          <a:solidFill>
            <a:schemeClr val="accent1"/>
          </a:solidFill>
        </p:spPr>
        <p:txBody>
          <a:bodyPr lIns="180000" tIns="180000" rIns="0"/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r>
              <a:rPr lang="sv-SE" dirty="0" smtClean="0"/>
              <a:t>Klicka på ikonen för att infoga bild</a:t>
            </a:r>
            <a:endParaRPr lang="sv-SE" dirty="0"/>
          </a:p>
        </p:txBody>
      </p:sp>
      <p:sp>
        <p:nvSpPr>
          <p:cNvPr id="8" name="Rektangel 7"/>
          <p:cNvSpPr/>
          <p:nvPr userDrawn="1"/>
        </p:nvSpPr>
        <p:spPr>
          <a:xfrm>
            <a:off x="190500" y="176213"/>
            <a:ext cx="2180560" cy="6518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>
          <a:xfrm>
            <a:off x="3181221" y="2238999"/>
            <a:ext cx="5486252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00399" y="3556710"/>
            <a:ext cx="5475620" cy="307777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Eventuell underrubrik</a:t>
            </a:r>
          </a:p>
        </p:txBody>
      </p:sp>
      <p:grpSp>
        <p:nvGrpSpPr>
          <p:cNvPr id="2" name="Grupp 9"/>
          <p:cNvGrpSpPr/>
          <p:nvPr userDrawn="1"/>
        </p:nvGrpSpPr>
        <p:grpSpPr>
          <a:xfrm>
            <a:off x="828000" y="2589373"/>
            <a:ext cx="898553" cy="1424063"/>
            <a:chOff x="828000" y="2716969"/>
            <a:chExt cx="898553" cy="1424063"/>
          </a:xfrm>
        </p:grpSpPr>
        <p:pic>
          <p:nvPicPr>
            <p:cNvPr id="7" name="Bildobjekt 6" descr="gbg_st_cmyk_neg-01.png"/>
            <p:cNvPicPr>
              <a:picLocks noChangeAspect="1"/>
            </p:cNvPicPr>
            <p:nvPr userDrawn="1"/>
          </p:nvPicPr>
          <p:blipFill>
            <a:blip r:embed="rId2" cstate="screen">
              <a:lum brigh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3773905"/>
              <a:ext cx="898553" cy="367127"/>
            </a:xfrm>
            <a:prstGeom prst="rect">
              <a:avLst/>
            </a:prstGeom>
          </p:spPr>
        </p:pic>
        <p:pic>
          <p:nvPicPr>
            <p:cNvPr id="9" name="Bildobjekt 8" descr="gbg_st_cmyk_neg-01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2716969"/>
              <a:ext cx="898553" cy="1056936"/>
            </a:xfrm>
            <a:prstGeom prst="rect">
              <a:avLst/>
            </a:prstGeom>
          </p:spPr>
        </p:pic>
      </p:grpSp>
      <p:sp>
        <p:nvSpPr>
          <p:cNvPr id="6" name="Platshållare för 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3200399" y="3982827"/>
            <a:ext cx="5475619" cy="2558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smtClean="0"/>
              <a:t>Eventuellt namn på föredragshållaren</a:t>
            </a:r>
          </a:p>
        </p:txBody>
      </p:sp>
    </p:spTree>
    <p:extLst>
      <p:ext uri="{BB962C8B-B14F-4D97-AF65-F5344CB8AC3E}">
        <p14:creationId xmlns:p14="http://schemas.microsoft.com/office/powerpoint/2010/main" val="1854815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TOR, EN LITEN BIL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6084168" y="764704"/>
            <a:ext cx="2808312" cy="259228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sv-SE" dirty="0" smtClean="0"/>
              <a:t>Skriv text här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251520" y="764704"/>
            <a:ext cx="5760641" cy="5184000"/>
          </a:xfrm>
          <a:solidFill>
            <a:schemeClr val="bg1">
              <a:lumMod val="65000"/>
              <a:lumOff val="3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520" y="0"/>
            <a:ext cx="8640960" cy="764703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 smtClean="0"/>
              <a:t>[Rubrik]</a:t>
            </a:r>
            <a:endParaRPr lang="sv-SE" dirty="0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6084168" y="3393280"/>
            <a:ext cx="2808312" cy="2556000"/>
          </a:xfrm>
          <a:solidFill>
            <a:schemeClr val="bg1">
              <a:lumMod val="65000"/>
              <a:lumOff val="35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bild - hel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76400" y="1368000"/>
            <a:ext cx="8784000" cy="4788000"/>
          </a:xfrm>
        </p:spPr>
        <p:txBody>
          <a:bodyPr/>
          <a:lstStyle/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/>
          <a:lstStyle>
            <a:lvl1pPr algn="l">
              <a:defRPr sz="800" b="1" kern="0" cap="all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017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GBGstad-PPT-BKGR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0" y="0"/>
            <a:ext cx="9143997" cy="6857998"/>
          </a:xfrm>
          <a:prstGeom prst="rect">
            <a:avLst/>
          </a:prstGeom>
        </p:spPr>
      </p:pic>
      <p:pic>
        <p:nvPicPr>
          <p:cNvPr id="14" name="Bildobjekt 13" descr="gbg_st_cmyk_neg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2588779"/>
            <a:ext cx="898553" cy="1424063"/>
          </a:xfrm>
          <a:prstGeom prst="rect">
            <a:avLst/>
          </a:prstGeom>
        </p:spPr>
      </p:pic>
      <p:cxnSp>
        <p:nvCxnSpPr>
          <p:cNvPr id="8" name="Rak 7"/>
          <p:cNvCxnSpPr/>
          <p:nvPr userDrawn="1"/>
        </p:nvCxnSpPr>
        <p:spPr>
          <a:xfrm>
            <a:off x="2369561" y="2295525"/>
            <a:ext cx="0" cy="226695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ubrik 4"/>
          <p:cNvSpPr>
            <a:spLocks noGrp="1"/>
          </p:cNvSpPr>
          <p:nvPr>
            <p:ph type="title" hasCustomPrompt="1"/>
          </p:nvPr>
        </p:nvSpPr>
        <p:spPr>
          <a:xfrm>
            <a:off x="2980338" y="2405247"/>
            <a:ext cx="5486252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7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99516" y="3563637"/>
            <a:ext cx="5475620" cy="307777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Eventuell underrubrik</a:t>
            </a:r>
          </a:p>
        </p:txBody>
      </p:sp>
    </p:spTree>
    <p:extLst>
      <p:ext uri="{BB962C8B-B14F-4D97-AF65-F5344CB8AC3E}">
        <p14:creationId xmlns:p14="http://schemas.microsoft.com/office/powerpoint/2010/main" val="38186466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8228598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1254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047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6" name="Platshållare för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859594" y="2507994"/>
            <a:ext cx="3583858" cy="275748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1487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grafik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4"/>
          </p:nvPr>
        </p:nvSpPr>
        <p:spPr>
          <a:xfrm>
            <a:off x="520571" y="6269050"/>
            <a:ext cx="2895600" cy="417575"/>
          </a:xfrm>
        </p:spPr>
        <p:txBody>
          <a:bodyPr/>
          <a:lstStyle/>
          <a:p>
            <a:r>
              <a:rPr lang="sv-SE" dirty="0" smtClean="0"/>
              <a:t>HÅLLBAR STAD – ÖPPEN FÖR VÄRLDEN 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6" hasCustomPrompt="1"/>
          </p:nvPr>
        </p:nvSpPr>
        <p:spPr>
          <a:xfrm>
            <a:off x="179387" y="1368000"/>
            <a:ext cx="8763959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79388" indent="-179388">
              <a:defRPr sz="1200" i="1">
                <a:solidFill>
                  <a:schemeClr val="tx1"/>
                </a:solidFill>
              </a:defRPr>
            </a:lvl1pPr>
            <a:lvl2pPr marL="712788" indent="-266700">
              <a:defRPr sz="2000"/>
            </a:lvl2pPr>
            <a:lvl3pPr marL="712788" indent="-266700">
              <a:defRPr sz="1600"/>
            </a:lvl3pPr>
            <a:lvl4pPr marL="712788" indent="-266700">
              <a:defRPr sz="1600"/>
            </a:lvl4pPr>
            <a:lvl5pPr marL="712788" indent="-266700">
              <a:defRPr sz="1600"/>
            </a:lvl5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8970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866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1057" y="1440000"/>
            <a:ext cx="5040000" cy="4694989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982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8914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50400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9532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389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11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/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</p:spTree>
    <p:extLst>
      <p:ext uri="{BB962C8B-B14F-4D97-AF65-F5344CB8AC3E}">
        <p14:creationId xmlns:p14="http://schemas.microsoft.com/office/powerpoint/2010/main" val="651498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9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9600" y="1367999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3494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 BILD, INLEDNING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5949279"/>
          </a:xfrm>
          <a:solidFill>
            <a:schemeClr val="bg1">
              <a:lumMod val="65000"/>
              <a:lumOff val="35000"/>
            </a:schemeClr>
          </a:solidFill>
        </p:spPr>
        <p:txBody>
          <a:bodyPr anchor="ctr"/>
          <a:lstStyle>
            <a:lvl1pPr>
              <a:buNone/>
              <a:defRPr sz="1800" baseline="0"/>
            </a:lvl1pPr>
          </a:lstStyle>
          <a:p>
            <a:pPr lvl="0"/>
            <a:r>
              <a:rPr lang="sv-SE" noProof="0" dirty="0" smtClean="0"/>
              <a:t>     Klicka på ikonen för att lägga till en bild</a:t>
            </a:r>
            <a:endParaRPr lang="sv-SE" noProof="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5" hasCustomPrompt="1"/>
          </p:nvPr>
        </p:nvSpPr>
        <p:spPr>
          <a:xfrm>
            <a:off x="6732588" y="6165304"/>
            <a:ext cx="2160587" cy="216446"/>
          </a:xfrm>
        </p:spPr>
        <p:txBody>
          <a:bodyPr/>
          <a:lstStyle>
            <a:lvl1pPr algn="r">
              <a:buNone/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algn="r">
              <a:buNone/>
              <a:defRPr sz="1200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1200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1200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[Ditt namn]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6"/>
          </p:nvPr>
        </p:nvSpPr>
        <p:spPr>
          <a:xfrm>
            <a:off x="6732588" y="6381750"/>
            <a:ext cx="2160587" cy="403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8FD9F-5F37-45F8-A7E8-6E8D0D8B65B5}" type="datetime1">
              <a:rPr lang="sv-SE"/>
              <a:pPr>
                <a:defRPr/>
              </a:pPr>
              <a:t>2016-11-03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7"/>
          </p:nvPr>
        </p:nvSpPr>
        <p:spPr>
          <a:xfrm>
            <a:off x="3124200" y="6381750"/>
            <a:ext cx="2895600" cy="4111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520" y="0"/>
            <a:ext cx="8640960" cy="764703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sv-SE" dirty="0" smtClean="0"/>
              <a:t>[Rubrik 30pt] Anpassa rubrikruta till bilden</a:t>
            </a:r>
            <a:endParaRPr lang="sv-SE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8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889600" y="1440000"/>
            <a:ext cx="27324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sv-SE" sz="2800" b="1" i="0" u="none" strike="noStrike" baseline="0" smtClean="0"/>
            </a:lvl1pPr>
          </a:lstStyle>
          <a:p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Rubrik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194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0" y="1440000"/>
            <a:ext cx="2732143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72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BGstad-PPT-BKGR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0" y="0"/>
            <a:ext cx="9143997" cy="6857997"/>
          </a:xfrm>
          <a:prstGeom prst="rect">
            <a:avLst/>
          </a:prstGeom>
        </p:spPr>
      </p:pic>
      <p:pic>
        <p:nvPicPr>
          <p:cNvPr id="14" name="Bildobjekt 13" descr="gbg_st_cmyk_neg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2588779"/>
            <a:ext cx="898553" cy="1424063"/>
          </a:xfrm>
          <a:prstGeom prst="rect">
            <a:avLst/>
          </a:prstGeom>
        </p:spPr>
      </p:pic>
      <p:cxnSp>
        <p:nvCxnSpPr>
          <p:cNvPr id="8" name="Rak 7"/>
          <p:cNvCxnSpPr/>
          <p:nvPr userDrawn="1"/>
        </p:nvCxnSpPr>
        <p:spPr>
          <a:xfrm>
            <a:off x="2369561" y="2295525"/>
            <a:ext cx="0" cy="226695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ubrik 4"/>
          <p:cNvSpPr>
            <a:spLocks noGrp="1"/>
          </p:cNvSpPr>
          <p:nvPr>
            <p:ph type="title" hasCustomPrompt="1"/>
          </p:nvPr>
        </p:nvSpPr>
        <p:spPr>
          <a:xfrm>
            <a:off x="2980338" y="2405247"/>
            <a:ext cx="5486252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7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99516" y="3563637"/>
            <a:ext cx="5475620" cy="307777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Eventuell underrubrik</a:t>
            </a:r>
          </a:p>
        </p:txBody>
      </p:sp>
    </p:spTree>
    <p:extLst>
      <p:ext uri="{BB962C8B-B14F-4D97-AF65-F5344CB8AC3E}">
        <p14:creationId xmlns:p14="http://schemas.microsoft.com/office/powerpoint/2010/main" val="711608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8228598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1254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706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6" name="Platshållare för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859594" y="2507994"/>
            <a:ext cx="3583858" cy="275748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1185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grafik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4"/>
          </p:nvPr>
        </p:nvSpPr>
        <p:spPr>
          <a:xfrm>
            <a:off x="520571" y="6269050"/>
            <a:ext cx="2895600" cy="417575"/>
          </a:xfrm>
        </p:spPr>
        <p:txBody>
          <a:bodyPr/>
          <a:lstStyle/>
          <a:p>
            <a:r>
              <a:rPr lang="sv-SE" dirty="0" smtClean="0"/>
              <a:t>HÅLLBAR STAD – ÖPPEN FÖR VÄRLDEN 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innehåll 10"/>
          <p:cNvSpPr>
            <a:spLocks noGrp="1"/>
          </p:cNvSpPr>
          <p:nvPr>
            <p:ph sz="quarter" idx="16" hasCustomPrompt="1"/>
          </p:nvPr>
        </p:nvSpPr>
        <p:spPr>
          <a:xfrm>
            <a:off x="179387" y="1368000"/>
            <a:ext cx="8763959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79388" indent="-179388">
              <a:defRPr sz="1200" i="1">
                <a:solidFill>
                  <a:schemeClr val="tx1"/>
                </a:solidFill>
              </a:defRPr>
            </a:lvl1pPr>
            <a:lvl2pPr marL="712788" indent="-266700">
              <a:defRPr sz="2000"/>
            </a:lvl2pPr>
            <a:lvl3pPr marL="712788" indent="-266700">
              <a:defRPr sz="1600"/>
            </a:lvl3pPr>
            <a:lvl4pPr marL="712788" indent="-266700">
              <a:defRPr sz="1600"/>
            </a:lvl4pPr>
            <a:lvl5pPr marL="712788" indent="-266700">
              <a:defRPr sz="1600"/>
            </a:lvl5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593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866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1057" y="1440000"/>
            <a:ext cx="5040000" cy="4694989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4813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8914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50400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5722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179389" y="1368000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11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/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</p:spTree>
    <p:extLst>
      <p:ext uri="{BB962C8B-B14F-4D97-AF65-F5344CB8AC3E}">
        <p14:creationId xmlns:p14="http://schemas.microsoft.com/office/powerpoint/2010/main" val="2600302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BGstad-PPT-BKGR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flipH="1">
            <a:off x="0" y="0"/>
            <a:ext cx="9143999" cy="6857999"/>
          </a:xfrm>
          <a:prstGeom prst="rect">
            <a:avLst/>
          </a:prstGeom>
        </p:spPr>
      </p:pic>
      <p:cxnSp>
        <p:nvCxnSpPr>
          <p:cNvPr id="13" name="Rak 12"/>
          <p:cNvCxnSpPr/>
          <p:nvPr userDrawn="1"/>
        </p:nvCxnSpPr>
        <p:spPr>
          <a:xfrm>
            <a:off x="2369561" y="2295525"/>
            <a:ext cx="0" cy="226695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gbg_st_cmyk_neg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2588779"/>
            <a:ext cx="898553" cy="1424063"/>
          </a:xfrm>
          <a:prstGeom prst="rect">
            <a:avLst/>
          </a:prstGeom>
        </p:spPr>
      </p:pic>
      <p:sp>
        <p:nvSpPr>
          <p:cNvPr id="10" name="Rubrik 4"/>
          <p:cNvSpPr>
            <a:spLocks noGrp="1"/>
          </p:cNvSpPr>
          <p:nvPr>
            <p:ph type="title" hasCustomPrompt="1"/>
          </p:nvPr>
        </p:nvSpPr>
        <p:spPr>
          <a:xfrm>
            <a:off x="2980338" y="2405247"/>
            <a:ext cx="5486252" cy="98556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1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99516" y="3563637"/>
            <a:ext cx="5475620" cy="307777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Eventuell underrubrik</a:t>
            </a:r>
          </a:p>
        </p:txBody>
      </p:sp>
    </p:spTree>
    <p:extLst>
      <p:ext uri="{BB962C8B-B14F-4D97-AF65-F5344CB8AC3E}">
        <p14:creationId xmlns:p14="http://schemas.microsoft.com/office/powerpoint/2010/main" val="1854815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9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5889600" y="1367999"/>
            <a:ext cx="3060000" cy="4824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8373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179388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889600" y="1440000"/>
            <a:ext cx="2732400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sv-SE" sz="2800" b="1" i="0" u="none" strike="noStrike" baseline="0" smtClean="0"/>
            </a:lvl1pPr>
          </a:lstStyle>
          <a:p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Rubrik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r>
              <a:rPr lang="sv-SE" sz="2800" b="1" i="0" u="none" strike="noStrike" baseline="0" dirty="0" smtClean="0">
                <a:solidFill>
                  <a:srgbClr val="2C2C2C"/>
                </a:solidFill>
                <a:latin typeface="Arial"/>
              </a:rPr>
              <a:t> </a:t>
            </a:r>
            <a:r>
              <a:rPr lang="sv-SE" sz="2800" b="1" i="0" u="none" strike="noStrike" baseline="0" dirty="0" err="1" smtClean="0">
                <a:solidFill>
                  <a:srgbClr val="2C2C2C"/>
                </a:solidFill>
                <a:latin typeface="Arial"/>
              </a:rPr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8156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3582000" y="1368000"/>
            <a:ext cx="536400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smtClean="0"/>
              <a:t>Klicka på en av ikonerna för att infoga bild, diagram, film etc.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522000" y="6269050"/>
            <a:ext cx="2895600" cy="417575"/>
          </a:xfrm>
        </p:spPr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22000" y="1440000"/>
            <a:ext cx="2732143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5992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ida-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GBGstad-PPT-BKGR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2360560" y="0"/>
            <a:ext cx="6783439" cy="6857999"/>
          </a:xfrm>
          <a:prstGeom prst="rect">
            <a:avLst/>
          </a:prstGeom>
        </p:spPr>
      </p:pic>
      <p:sp>
        <p:nvSpPr>
          <p:cNvPr id="12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79303" y="181125"/>
            <a:ext cx="5475620" cy="6155880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Avslut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180000" y="180000"/>
            <a:ext cx="2180560" cy="649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0" name="Grupp 9"/>
          <p:cNvGrpSpPr/>
          <p:nvPr userDrawn="1"/>
        </p:nvGrpSpPr>
        <p:grpSpPr>
          <a:xfrm>
            <a:off x="828000" y="2589373"/>
            <a:ext cx="898553" cy="1424063"/>
            <a:chOff x="828000" y="2716969"/>
            <a:chExt cx="898553" cy="1424063"/>
          </a:xfrm>
        </p:grpSpPr>
        <p:pic>
          <p:nvPicPr>
            <p:cNvPr id="11" name="Bildobjekt 10" descr="gbg_st_cmyk_neg-01.png"/>
            <p:cNvPicPr>
              <a:picLocks noChangeAspect="1"/>
            </p:cNvPicPr>
            <p:nvPr userDrawn="1"/>
          </p:nvPicPr>
          <p:blipFill>
            <a:blip r:embed="rId3" cstate="screen">
              <a:lum brigh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3773905"/>
              <a:ext cx="898553" cy="367127"/>
            </a:xfrm>
            <a:prstGeom prst="rect">
              <a:avLst/>
            </a:prstGeom>
          </p:spPr>
        </p:pic>
        <p:pic>
          <p:nvPicPr>
            <p:cNvPr id="14" name="Bildobjekt 13" descr="gbg_st_cmyk_neg-01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2716969"/>
              <a:ext cx="898553" cy="1056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7477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ida-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GBGstad-PPT-BKGR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2360560" y="0"/>
            <a:ext cx="6783439" cy="6857999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180000" y="180000"/>
            <a:ext cx="2180560" cy="649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0" name="Grupp 9"/>
          <p:cNvGrpSpPr/>
          <p:nvPr userDrawn="1"/>
        </p:nvGrpSpPr>
        <p:grpSpPr>
          <a:xfrm>
            <a:off x="828000" y="2589373"/>
            <a:ext cx="898553" cy="1424063"/>
            <a:chOff x="828000" y="2716969"/>
            <a:chExt cx="898553" cy="1424063"/>
          </a:xfrm>
        </p:grpSpPr>
        <p:pic>
          <p:nvPicPr>
            <p:cNvPr id="11" name="Bildobjekt 10" descr="gbg_st_cmyk_neg-01.png"/>
            <p:cNvPicPr>
              <a:picLocks noChangeAspect="1"/>
            </p:cNvPicPr>
            <p:nvPr userDrawn="1"/>
          </p:nvPicPr>
          <p:blipFill>
            <a:blip r:embed="rId3" cstate="screen">
              <a:lum brigh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3773905"/>
              <a:ext cx="898553" cy="367127"/>
            </a:xfrm>
            <a:prstGeom prst="rect">
              <a:avLst/>
            </a:prstGeom>
          </p:spPr>
        </p:pic>
        <p:pic>
          <p:nvPicPr>
            <p:cNvPr id="14" name="Bildobjekt 13" descr="gbg_st_cmyk_neg-01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2716969"/>
              <a:ext cx="898553" cy="1056936"/>
            </a:xfrm>
            <a:prstGeom prst="rect">
              <a:avLst/>
            </a:prstGeom>
          </p:spPr>
        </p:pic>
      </p:grpSp>
      <p:sp>
        <p:nvSpPr>
          <p:cNvPr id="13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79303" y="181125"/>
            <a:ext cx="5475620" cy="6155880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Avslut</a:t>
            </a:r>
          </a:p>
        </p:txBody>
      </p:sp>
    </p:spTree>
    <p:extLst>
      <p:ext uri="{BB962C8B-B14F-4D97-AF65-F5344CB8AC3E}">
        <p14:creationId xmlns:p14="http://schemas.microsoft.com/office/powerpoint/2010/main" val="14139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ida-pric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BGstad-PPT-BKGR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2360560" y="0"/>
            <a:ext cx="6783438" cy="6857998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180000" y="180000"/>
            <a:ext cx="2180560" cy="649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0" name="Grupp 9"/>
          <p:cNvGrpSpPr/>
          <p:nvPr userDrawn="1"/>
        </p:nvGrpSpPr>
        <p:grpSpPr>
          <a:xfrm>
            <a:off x="828000" y="2589373"/>
            <a:ext cx="898553" cy="1424063"/>
            <a:chOff x="828000" y="2716969"/>
            <a:chExt cx="898553" cy="1424063"/>
          </a:xfrm>
        </p:grpSpPr>
        <p:pic>
          <p:nvPicPr>
            <p:cNvPr id="11" name="Bildobjekt 10" descr="gbg_st_cmyk_neg-01.png"/>
            <p:cNvPicPr>
              <a:picLocks noChangeAspect="1"/>
            </p:cNvPicPr>
            <p:nvPr userDrawn="1"/>
          </p:nvPicPr>
          <p:blipFill>
            <a:blip r:embed="rId3" cstate="screen">
              <a:lum brigh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3773905"/>
              <a:ext cx="898553" cy="367127"/>
            </a:xfrm>
            <a:prstGeom prst="rect">
              <a:avLst/>
            </a:prstGeom>
          </p:spPr>
        </p:pic>
        <p:pic>
          <p:nvPicPr>
            <p:cNvPr id="14" name="Bildobjekt 13" descr="gbg_st_cmyk_neg-01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2716969"/>
              <a:ext cx="898553" cy="1056936"/>
            </a:xfrm>
            <a:prstGeom prst="rect">
              <a:avLst/>
            </a:prstGeom>
          </p:spPr>
        </p:pic>
      </p:grpSp>
      <p:sp>
        <p:nvSpPr>
          <p:cNvPr id="13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79303" y="181125"/>
            <a:ext cx="5475620" cy="6155880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Avslut</a:t>
            </a:r>
          </a:p>
        </p:txBody>
      </p:sp>
    </p:spTree>
    <p:extLst>
      <p:ext uri="{BB962C8B-B14F-4D97-AF65-F5344CB8AC3E}">
        <p14:creationId xmlns:p14="http://schemas.microsoft.com/office/powerpoint/2010/main" val="35538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ida-tur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BGstad-PPT-BKGR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2360560" y="0"/>
            <a:ext cx="6783437" cy="6857998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180000" y="180000"/>
            <a:ext cx="2180560" cy="649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0" name="Grupp 9"/>
          <p:cNvGrpSpPr/>
          <p:nvPr userDrawn="1"/>
        </p:nvGrpSpPr>
        <p:grpSpPr>
          <a:xfrm>
            <a:off x="828000" y="2589373"/>
            <a:ext cx="898553" cy="1424063"/>
            <a:chOff x="828000" y="2716969"/>
            <a:chExt cx="898553" cy="1424063"/>
          </a:xfrm>
        </p:grpSpPr>
        <p:pic>
          <p:nvPicPr>
            <p:cNvPr id="11" name="Bildobjekt 10" descr="gbg_st_cmyk_neg-01.png"/>
            <p:cNvPicPr>
              <a:picLocks noChangeAspect="1"/>
            </p:cNvPicPr>
            <p:nvPr userDrawn="1"/>
          </p:nvPicPr>
          <p:blipFill>
            <a:blip r:embed="rId3" cstate="screen">
              <a:lum brigh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3773905"/>
              <a:ext cx="898553" cy="367127"/>
            </a:xfrm>
            <a:prstGeom prst="rect">
              <a:avLst/>
            </a:prstGeom>
          </p:spPr>
        </p:pic>
        <p:pic>
          <p:nvPicPr>
            <p:cNvPr id="14" name="Bildobjekt 13" descr="gbg_st_cmyk_neg-01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2716969"/>
              <a:ext cx="898553" cy="1056936"/>
            </a:xfrm>
            <a:prstGeom prst="rect">
              <a:avLst/>
            </a:prstGeom>
          </p:spPr>
        </p:pic>
      </p:grpSp>
      <p:sp>
        <p:nvSpPr>
          <p:cNvPr id="13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79303" y="181125"/>
            <a:ext cx="5475620" cy="6155880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Avslut</a:t>
            </a:r>
          </a:p>
        </p:txBody>
      </p:sp>
    </p:spTree>
    <p:extLst>
      <p:ext uri="{BB962C8B-B14F-4D97-AF65-F5344CB8AC3E}">
        <p14:creationId xmlns:p14="http://schemas.microsoft.com/office/powerpoint/2010/main" val="240180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ida-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GBGstad-PPT-BKGR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2360560" y="0"/>
            <a:ext cx="6783437" cy="6857997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180000" y="180000"/>
            <a:ext cx="2180560" cy="649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0" name="Grupp 9"/>
          <p:cNvGrpSpPr/>
          <p:nvPr userDrawn="1"/>
        </p:nvGrpSpPr>
        <p:grpSpPr>
          <a:xfrm>
            <a:off x="828000" y="2589373"/>
            <a:ext cx="898553" cy="1424063"/>
            <a:chOff x="828000" y="2716969"/>
            <a:chExt cx="898553" cy="1424063"/>
          </a:xfrm>
        </p:grpSpPr>
        <p:pic>
          <p:nvPicPr>
            <p:cNvPr id="11" name="Bildobjekt 10" descr="gbg_st_cmyk_neg-01.png"/>
            <p:cNvPicPr>
              <a:picLocks noChangeAspect="1"/>
            </p:cNvPicPr>
            <p:nvPr userDrawn="1"/>
          </p:nvPicPr>
          <p:blipFill>
            <a:blip r:embed="rId3" cstate="screen">
              <a:lum bright="-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3773905"/>
              <a:ext cx="898553" cy="367127"/>
            </a:xfrm>
            <a:prstGeom prst="rect">
              <a:avLst/>
            </a:prstGeom>
          </p:spPr>
        </p:pic>
        <p:pic>
          <p:nvPicPr>
            <p:cNvPr id="14" name="Bildobjekt 13" descr="gbg_st_cmyk_neg-01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8000" y="2716969"/>
              <a:ext cx="898553" cy="1056936"/>
            </a:xfrm>
            <a:prstGeom prst="rect">
              <a:avLst/>
            </a:prstGeom>
          </p:spPr>
        </p:pic>
      </p:grpSp>
      <p:sp>
        <p:nvSpPr>
          <p:cNvPr id="13" name="Platshållare för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79303" y="181125"/>
            <a:ext cx="5475620" cy="6155880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Avslut</a:t>
            </a:r>
          </a:p>
        </p:txBody>
      </p:sp>
    </p:spTree>
    <p:extLst>
      <p:ext uri="{BB962C8B-B14F-4D97-AF65-F5344CB8AC3E}">
        <p14:creationId xmlns:p14="http://schemas.microsoft.com/office/powerpoint/2010/main" val="3006547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2000" y="1440000"/>
            <a:ext cx="8228598" cy="4694400"/>
          </a:xfrm>
        </p:spPr>
        <p:txBody>
          <a:bodyPr/>
          <a:lstStyle/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7312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017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+  bild -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179868" y="1367999"/>
            <a:ext cx="8763480" cy="4824000"/>
          </a:xfrm>
          <a:solidFill>
            <a:schemeClr val="bg1">
              <a:lumMod val="95000"/>
            </a:schemeClr>
          </a:solidFill>
        </p:spPr>
        <p:txBody>
          <a:bodyPr lIns="180000" tIns="180000"/>
          <a:lstStyle>
            <a:lvl1pPr marL="180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/>
              <a:buChar char="•"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Klicka på ikonen för att infoga bild.</a:t>
            </a:r>
          </a:p>
          <a:p>
            <a:endParaRPr lang="sv-SE" dirty="0" smtClean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HÅLLBAR STAD – ÖPPEN FÖR VÄRLDEN </a:t>
            </a:r>
            <a:endParaRPr lang="en-GB" dirty="0"/>
          </a:p>
        </p:txBody>
      </p:sp>
      <p:sp>
        <p:nvSpPr>
          <p:cNvPr id="10" name="Platshållare för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859594" y="2507994"/>
            <a:ext cx="3583858" cy="275748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r>
              <a:rPr lang="en-US" dirty="0" smtClean="0"/>
              <a:t> </a:t>
            </a:r>
            <a:r>
              <a:rPr lang="en-US" dirty="0" err="1" smtClean="0"/>
              <a:t>text</a:t>
            </a:r>
            <a:endParaRPr lang="en-US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1085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58800" y="586800"/>
            <a:ext cx="6738950" cy="101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58800" y="1569600"/>
            <a:ext cx="8028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111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879" r:id="rId2"/>
    <p:sldLayoutId id="2147483880" r:id="rId3"/>
    <p:sldLayoutId id="2147483881" r:id="rId4"/>
    <p:sldLayoutId id="2147483882" r:id="rId5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kern="0" spc="50">
          <a:solidFill>
            <a:schemeClr val="tx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542925" indent="-36195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542925" indent="-36195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542925" indent="-36195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542925" indent="-36195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GBGstad-PPT-BKGR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 flipH="1">
            <a:off x="0" y="6095563"/>
            <a:ext cx="9143998" cy="762436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2000" y="475702"/>
            <a:ext cx="6738950" cy="6950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2000" y="1569600"/>
            <a:ext cx="8028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/>
          <a:lstStyle>
            <a:lvl1pPr algn="l">
              <a:defRPr sz="800" b="1" kern="0" cap="all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0" y="0"/>
            <a:ext cx="174625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1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874" r:id="rId2"/>
    <p:sldLayoutId id="2147483747" r:id="rId3"/>
    <p:sldLayoutId id="2147483869" r:id="rId4"/>
    <p:sldLayoutId id="2147483757" r:id="rId5"/>
    <p:sldLayoutId id="2147483753" r:id="rId6"/>
    <p:sldLayoutId id="2147483754" r:id="rId7"/>
    <p:sldLayoutId id="2147483755" r:id="rId8"/>
    <p:sldLayoutId id="2147483756" r:id="rId9"/>
    <p:sldLayoutId id="2147483758" r:id="rId10"/>
    <p:sldLayoutId id="2147483759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kern="0" spc="50">
          <a:solidFill>
            <a:schemeClr val="tx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BGstad-PPT-BKGR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 flipH="1">
            <a:off x="1" y="6257925"/>
            <a:ext cx="9143998" cy="600074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2000" y="475702"/>
            <a:ext cx="6738950" cy="6950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2000" y="1569600"/>
            <a:ext cx="8028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/>
          <a:lstStyle>
            <a:lvl1pPr algn="l">
              <a:defRPr sz="800" b="1" kern="0" cap="all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0" y="0"/>
            <a:ext cx="174625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75" r:id="rId2"/>
    <p:sldLayoutId id="2147483812" r:id="rId3"/>
    <p:sldLayoutId id="2147483870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kern="0" spc="50">
          <a:solidFill>
            <a:schemeClr val="tx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GBGstad-PPT-BKGR.jpg"/>
          <p:cNvPicPr>
            <a:picLocks noChangeAspect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>
          <a:xfrm flipH="1">
            <a:off x="0" y="6095563"/>
            <a:ext cx="9143997" cy="762435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2000" y="475702"/>
            <a:ext cx="6738950" cy="6950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2000" y="1569600"/>
            <a:ext cx="8028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8" name="Bildobjekt 7" descr="Logo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0" y="0"/>
            <a:ext cx="1746250" cy="977900"/>
          </a:xfrm>
          <a:prstGeom prst="rect">
            <a:avLst/>
          </a:prstGeom>
        </p:spPr>
      </p:pic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/>
          <a:lstStyle>
            <a:lvl1pPr algn="l">
              <a:defRPr sz="800" b="1" kern="0" cap="all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88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76" r:id="rId2"/>
    <p:sldLayoutId id="2147483823" r:id="rId3"/>
    <p:sldLayoutId id="2147483871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83" r:id="rId12"/>
    <p:sldLayoutId id="2147483884" r:id="rId13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kern="0" spc="50">
          <a:solidFill>
            <a:schemeClr val="tx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GBGstad-PPT-BKGR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 flipH="1">
            <a:off x="0" y="6095563"/>
            <a:ext cx="9143997" cy="762434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2000" y="475702"/>
            <a:ext cx="6738950" cy="6950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2000" y="1569600"/>
            <a:ext cx="8028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/>
          <a:lstStyle>
            <a:lvl1pPr algn="l">
              <a:defRPr sz="800" b="1" kern="0" cap="all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0" y="0"/>
            <a:ext cx="174625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77" r:id="rId2"/>
    <p:sldLayoutId id="2147483834" r:id="rId3"/>
    <p:sldLayoutId id="2147483872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kern="0" spc="50">
          <a:solidFill>
            <a:schemeClr val="tx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BGstad-PPT-BKGR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 flipH="1">
            <a:off x="0" y="6095563"/>
            <a:ext cx="9143996" cy="762434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2000" y="475702"/>
            <a:ext cx="6738950" cy="6950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2000" y="1569600"/>
            <a:ext cx="8028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22000" y="6269050"/>
            <a:ext cx="2895600" cy="4175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/>
          <a:lstStyle>
            <a:lvl1pPr algn="l">
              <a:defRPr sz="800" b="1" kern="0" cap="all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HÅLLBAR STAD – ÖPPEN FÖR VÄRLDEN 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98052" y="6269050"/>
            <a:ext cx="452546" cy="417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 descr="Logo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0" y="0"/>
            <a:ext cx="174625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6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78" r:id="rId2"/>
    <p:sldLayoutId id="2147483845" r:id="rId3"/>
    <p:sldLayoutId id="2147483873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kern="0" spc="50">
          <a:solidFill>
            <a:schemeClr val="tx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2000" y="475702"/>
            <a:ext cx="6738950" cy="6950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sv-SE" dirty="0" smtClean="0"/>
              <a:t>Rubrik </a:t>
            </a:r>
            <a:r>
              <a:rPr lang="sv-SE" dirty="0" err="1" smtClean="0"/>
              <a:t>rubrik</a:t>
            </a:r>
            <a:r>
              <a:rPr lang="sv-SE" dirty="0" smtClean="0"/>
              <a:t> </a:t>
            </a:r>
            <a:r>
              <a:rPr lang="sv-SE" dirty="0" err="1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2000" y="1569600"/>
            <a:ext cx="80280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8" name="Bildobjekt 7" descr="Logo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0" y="0"/>
            <a:ext cx="174625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8" r:id="rId2"/>
    <p:sldLayoutId id="2147483865" r:id="rId3"/>
    <p:sldLayoutId id="2147483866" r:id="rId4"/>
    <p:sldLayoutId id="2147483867" r:id="rId5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2800" b="1" kern="0" spc="50">
          <a:solidFill>
            <a:schemeClr val="tx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180000" indent="-180000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•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444500" indent="-263525" algn="l" defTabSz="4572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4294967295"/>
          </p:nvPr>
        </p:nvSpPr>
        <p:spPr>
          <a:xfrm>
            <a:off x="3668713" y="3983038"/>
            <a:ext cx="5475287" cy="255587"/>
          </a:xfrm>
        </p:spPr>
        <p:txBody>
          <a:bodyPr/>
          <a:lstStyle/>
          <a:p>
            <a:r>
              <a:rPr lang="sv-SE" dirty="0" smtClean="0"/>
              <a:t>Björn Siesjö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6577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6" descr="struktur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l="3563" t="518" b="-1002"/>
          <a:stretch>
            <a:fillRect/>
          </a:stretch>
        </p:blipFill>
        <p:spPr>
          <a:xfrm>
            <a:off x="489398" y="1275008"/>
            <a:ext cx="8190964" cy="485533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K:\Verksamhetsstyrning\Info\_Personmappar\David Kiss\Nya Bilder\Gamlestan\Gamlestaden_vy utvecklingsomrade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9134" b="913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bild 5" descr="Litteraturgatan Flygvy Okidoki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481" b="10481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4345727" y="6290316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12</a:t>
            </a:fld>
            <a:endParaRPr lang="sv-S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C:\Users\bar\Desktop\nyflygbild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screen"/>
          <a:srcRect t="26086" b="2608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Picture 2" descr="K:\Verksamhetsstyrning\Kommunikation\Personmappar\David Kiss\Kommunikation\Mipim Modellen\Bilder o referenser\2016 Med logga\MIPIM_2016_10K_300dpi.jpg"/>
          <p:cNvPicPr>
            <a:picLocks noGrp="1" noChangeArrowheads="1"/>
          </p:cNvPicPr>
          <p:nvPr>
            <p:ph type="pic" sz="quarter" idx="13"/>
          </p:nvPr>
        </p:nvPicPr>
        <p:blipFill>
          <a:blip r:embed="rId2"/>
          <a:srcRect t="3866" b="55"/>
          <a:stretch>
            <a:fillRect/>
          </a:stretch>
        </p:blipFill>
        <p:spPr bwMode="auto">
          <a:xfrm>
            <a:off x="176399" y="1358284"/>
            <a:ext cx="8784000" cy="478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K:\ÖPA\MILJÖ OCH KRETSLOPP\Vädermm\X-väder3\bilder\Gbg_vattenniva_2_8m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7803" b="780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218" name="Picture 2" descr="K:\Verksamhetsstyrning\Kommunikation\Personmappar\David Kiss\Kommunikation\Mipim Modellen\Bilder o referenser\2016 Med logga\MIPIM_frihamnen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t="1547" b="154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6" descr="rollerderby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30" b="29018"/>
          <a:stretch>
            <a:fillRect/>
          </a:stretch>
        </p:blipFill>
        <p:spPr>
          <a:xfrm>
            <a:off x="176400" y="1356360"/>
            <a:ext cx="8784000" cy="48006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4" descr="seglarskola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3403" b="13403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K:\Verksamhetsstyrning\Info\Projekt - Plan och bygg\Frihamnen\Bilder\WHITE nya bilder 2015\Frihamnen_Bastu_151130_RSSM.jpg"/>
          <p:cNvPicPr>
            <a:picLocks noChangeAspect="1" noChangeArrowheads="1"/>
          </p:cNvPicPr>
          <p:nvPr/>
        </p:nvPicPr>
        <p:blipFill>
          <a:blip r:embed="rId2"/>
          <a:srcRect t="6888" b="16025"/>
          <a:stretch>
            <a:fillRect/>
          </a:stretch>
        </p:blipFill>
        <p:spPr bwMode="auto">
          <a:xfrm>
            <a:off x="176400" y="1368000"/>
            <a:ext cx="8784000" cy="4787999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mexico city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9721" b="19721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9" descr="Kville Saluhall3_HansWretling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l="9894" r="989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7" descr="DSC_1067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4566" b="4566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4" descr="järntorget gammal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8882" b="8882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bild 3" descr="01 Torget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91" b="1891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194" name="Picture 2" descr="K:\Verksamhetsstyrning\Info\_Personmappar\David Kiss\Projekt\Gullbergsvass\Bilder EGA\150309 Drömmarnas Kaj 0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t="11814" b="1181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K:\Verksamhetsstyrning\Info\Drag n Drop\HETA BILDER\Rymdtorget nytt kulturhus\Fotomontage Nyrens arkitektkontor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11691" b="1169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frg VC Bergsjön Night 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547" b="1547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b="13002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4345727" y="6290316"/>
            <a:ext cx="452546" cy="417576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28</a:t>
            </a:fld>
            <a:endParaRPr lang="sv-SE" dirty="0"/>
          </a:p>
        </p:txBody>
      </p:sp>
      <p:pic>
        <p:nvPicPr>
          <p:cNvPr id="8194" name="Picture 2" descr="K:\Verksamhetsstyrning\Info\Personmappar\David Kiss\Projekt\2021\Stora hamnkanalen - förändring av Norra och Södra Hamngatorna 053214\Bilder Juni 2015\Perspektiv_2.jpg"/>
          <p:cNvPicPr>
            <a:picLocks noChangeAspect="1" noChangeArrowheads="1"/>
          </p:cNvPicPr>
          <p:nvPr/>
        </p:nvPicPr>
        <p:blipFill>
          <a:blip r:embed="rId2"/>
          <a:srcRect t="17984"/>
          <a:stretch>
            <a:fillRect/>
          </a:stretch>
        </p:blipFill>
        <p:spPr bwMode="auto">
          <a:xfrm>
            <a:off x="176400" y="1368000"/>
            <a:ext cx="8784000" cy="478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3" descr="gropius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2959" b="2959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3" descr="wessels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0372" b="10372"/>
          <a:stretch>
            <a:fillRect/>
          </a:stretch>
        </p:blipFill>
        <p:spPr/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2" descr="Z:\bjorn\bruttobilder till pechakucha\olskroksmotet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18058" t="280" b="332"/>
          <a:stretch>
            <a:fillRect/>
          </a:stretch>
        </p:blipFill>
        <p:spPr bwMode="auto">
          <a:xfrm>
            <a:off x="3184790" y="1368000"/>
            <a:ext cx="5775608" cy="4195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5" name="Platshållare för bild 7" descr="Haga.jpg"/>
          <p:cNvPicPr>
            <a:picLocks noChangeAspect="1"/>
          </p:cNvPicPr>
          <p:nvPr/>
        </p:nvPicPr>
        <p:blipFill>
          <a:blip r:embed="rId3"/>
          <a:srcRect l="1332" t="4850" r="10409" b="7260"/>
          <a:stretch>
            <a:fillRect/>
          </a:stretch>
        </p:blipFill>
        <p:spPr>
          <a:xfrm>
            <a:off x="176400" y="1368000"/>
            <a:ext cx="3008390" cy="47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194" name="Picture 2" descr="K:\Verksamhetsstyrning\Info\Drag n Drop\HETA BILDER\PartihallförbindelseTrafikverket\partihall_3_highres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t="9056" b="905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bild 8" descr="bred gata.jpg"/>
          <p:cNvPicPr>
            <a:picLocks noChangeAspect="1"/>
          </p:cNvPicPr>
          <p:nvPr/>
        </p:nvPicPr>
        <p:blipFill>
          <a:blip r:embed="rId2" cstate="print"/>
          <a:srcRect l="5492" t="18405" r="3188" b="32681"/>
          <a:stretch>
            <a:fillRect/>
          </a:stretch>
        </p:blipFill>
        <p:spPr>
          <a:xfrm>
            <a:off x="176400" y="1368000"/>
            <a:ext cx="8784000" cy="40585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218" name="Picture 2" descr="K:\Verksamhetsstyrning\Info\HETA BILDER\Dag Hammarskjöld BLVD\Dag Hammarskjölds Boulevard - AL STUDIO, 150930.jpg"/>
          <p:cNvPicPr>
            <a:picLocks noChangeAspect="1" noChangeArrowheads="1"/>
          </p:cNvPicPr>
          <p:nvPr/>
        </p:nvPicPr>
        <p:blipFill>
          <a:blip r:embed="rId3"/>
          <a:srcRect t="38694"/>
          <a:stretch>
            <a:fillRect/>
          </a:stretch>
        </p:blipFill>
        <p:spPr bwMode="auto">
          <a:xfrm>
            <a:off x="176400" y="1368000"/>
            <a:ext cx="8784000" cy="478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2" name="Platshållare för bild 11" descr="Antal bostäder GBG stad 1990-2013.jp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50" b="5550"/>
          <a:stretch>
            <a:fillRect/>
          </a:stretch>
        </p:blipFill>
        <p:spPr>
          <a:xfrm>
            <a:off x="176213" y="1368425"/>
            <a:ext cx="4595812" cy="47879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BG-Stad-Mall_SE_PPT">
  <a:themeElements>
    <a:clrScheme name="GBG-Stad-färgtema">
      <a:dk1>
        <a:srgbClr val="575757"/>
      </a:dk1>
      <a:lt1>
        <a:sysClr val="window" lastClr="FFFFFF"/>
      </a:lt1>
      <a:dk2>
        <a:srgbClr val="575757"/>
      </a:dk2>
      <a:lt2>
        <a:srgbClr val="FFFFFF"/>
      </a:lt2>
      <a:accent1>
        <a:srgbClr val="1475B8"/>
      </a:accent1>
      <a:accent2>
        <a:srgbClr val="F18700"/>
      </a:accent2>
      <a:accent3>
        <a:srgbClr val="9DCBCD"/>
      </a:accent3>
      <a:accent4>
        <a:srgbClr val="727BA0"/>
      </a:accent4>
      <a:accent5>
        <a:srgbClr val="BD0066"/>
      </a:accent5>
      <a:accent6>
        <a:srgbClr val="C1C12A"/>
      </a:accent6>
      <a:hlink>
        <a:srgbClr val="1475B8"/>
      </a:hlink>
      <a:folHlink>
        <a:srgbClr val="9DCBCD"/>
      </a:folHlink>
    </a:clrScheme>
    <a:fontScheme name="Gbg-Stad-tecken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GBGstad-grön">
  <a:themeElements>
    <a:clrScheme name="GBG-stad-färgtema">
      <a:dk1>
        <a:srgbClr val="575757"/>
      </a:dk1>
      <a:lt1>
        <a:sysClr val="window" lastClr="FFFFFF"/>
      </a:lt1>
      <a:dk2>
        <a:srgbClr val="575757"/>
      </a:dk2>
      <a:lt2>
        <a:srgbClr val="FFFFFF"/>
      </a:lt2>
      <a:accent1>
        <a:srgbClr val="1475B8"/>
      </a:accent1>
      <a:accent2>
        <a:srgbClr val="F18700"/>
      </a:accent2>
      <a:accent3>
        <a:srgbClr val="9DCBCD"/>
      </a:accent3>
      <a:accent4>
        <a:srgbClr val="727BA0"/>
      </a:accent4>
      <a:accent5>
        <a:srgbClr val="BD0066"/>
      </a:accent5>
      <a:accent6>
        <a:srgbClr val="C1C12A"/>
      </a:accent6>
      <a:hlink>
        <a:srgbClr val="1475B8"/>
      </a:hlink>
      <a:folHlink>
        <a:srgbClr val="9DCBCD"/>
      </a:folHlink>
    </a:clrScheme>
    <a:fontScheme name="GBG-Stad-tecken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BGstad-röd">
  <a:themeElements>
    <a:clrScheme name="GBG-stad-färgtema">
      <a:dk1>
        <a:srgbClr val="575757"/>
      </a:dk1>
      <a:lt1>
        <a:sysClr val="window" lastClr="FFFFFF"/>
      </a:lt1>
      <a:dk2>
        <a:srgbClr val="575757"/>
      </a:dk2>
      <a:lt2>
        <a:srgbClr val="FFFFFF"/>
      </a:lt2>
      <a:accent1>
        <a:srgbClr val="1475B8"/>
      </a:accent1>
      <a:accent2>
        <a:srgbClr val="F18700"/>
      </a:accent2>
      <a:accent3>
        <a:srgbClr val="9DCBCD"/>
      </a:accent3>
      <a:accent4>
        <a:srgbClr val="727BA0"/>
      </a:accent4>
      <a:accent5>
        <a:srgbClr val="BD0066"/>
      </a:accent5>
      <a:accent6>
        <a:srgbClr val="C1C12A"/>
      </a:accent6>
      <a:hlink>
        <a:srgbClr val="1475B8"/>
      </a:hlink>
      <a:folHlink>
        <a:srgbClr val="9DCBCD"/>
      </a:folHlink>
    </a:clrScheme>
    <a:fontScheme name="GBG-Stad-tecken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GBGstad-prickar">
  <a:themeElements>
    <a:clrScheme name="GBG-stad-färgtema">
      <a:dk1>
        <a:srgbClr val="575757"/>
      </a:dk1>
      <a:lt1>
        <a:sysClr val="window" lastClr="FFFFFF"/>
      </a:lt1>
      <a:dk2>
        <a:srgbClr val="575757"/>
      </a:dk2>
      <a:lt2>
        <a:srgbClr val="FFFFFF"/>
      </a:lt2>
      <a:accent1>
        <a:srgbClr val="1475B8"/>
      </a:accent1>
      <a:accent2>
        <a:srgbClr val="F18700"/>
      </a:accent2>
      <a:accent3>
        <a:srgbClr val="9DCBCD"/>
      </a:accent3>
      <a:accent4>
        <a:srgbClr val="727BA0"/>
      </a:accent4>
      <a:accent5>
        <a:srgbClr val="BD0066"/>
      </a:accent5>
      <a:accent6>
        <a:srgbClr val="C1C12A"/>
      </a:accent6>
      <a:hlink>
        <a:srgbClr val="1475B8"/>
      </a:hlink>
      <a:folHlink>
        <a:srgbClr val="9DCBCD"/>
      </a:folHlink>
    </a:clrScheme>
    <a:fontScheme name="GBG-Stad-tecken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GBGstad-turkos">
  <a:themeElements>
    <a:clrScheme name="GBG-stad-färgtema">
      <a:dk1>
        <a:srgbClr val="575757"/>
      </a:dk1>
      <a:lt1>
        <a:sysClr val="window" lastClr="FFFFFF"/>
      </a:lt1>
      <a:dk2>
        <a:srgbClr val="575757"/>
      </a:dk2>
      <a:lt2>
        <a:srgbClr val="FFFFFF"/>
      </a:lt2>
      <a:accent1>
        <a:srgbClr val="1475B8"/>
      </a:accent1>
      <a:accent2>
        <a:srgbClr val="F18700"/>
      </a:accent2>
      <a:accent3>
        <a:srgbClr val="9DCBCD"/>
      </a:accent3>
      <a:accent4>
        <a:srgbClr val="727BA0"/>
      </a:accent4>
      <a:accent5>
        <a:srgbClr val="BD0066"/>
      </a:accent5>
      <a:accent6>
        <a:srgbClr val="C1C12A"/>
      </a:accent6>
      <a:hlink>
        <a:srgbClr val="1475B8"/>
      </a:hlink>
      <a:folHlink>
        <a:srgbClr val="9DCBCD"/>
      </a:folHlink>
    </a:clrScheme>
    <a:fontScheme name="GBG-Stad-tecken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GBGstad-lila">
  <a:themeElements>
    <a:clrScheme name="GBG-stad-färgtema">
      <a:dk1>
        <a:srgbClr val="575757"/>
      </a:dk1>
      <a:lt1>
        <a:sysClr val="window" lastClr="FFFFFF"/>
      </a:lt1>
      <a:dk2>
        <a:srgbClr val="575757"/>
      </a:dk2>
      <a:lt2>
        <a:srgbClr val="FFFFFF"/>
      </a:lt2>
      <a:accent1>
        <a:srgbClr val="1475B8"/>
      </a:accent1>
      <a:accent2>
        <a:srgbClr val="F18700"/>
      </a:accent2>
      <a:accent3>
        <a:srgbClr val="9DCBCD"/>
      </a:accent3>
      <a:accent4>
        <a:srgbClr val="727BA0"/>
      </a:accent4>
      <a:accent5>
        <a:srgbClr val="BD0066"/>
      </a:accent5>
      <a:accent6>
        <a:srgbClr val="C1C12A"/>
      </a:accent6>
      <a:hlink>
        <a:srgbClr val="1475B8"/>
      </a:hlink>
      <a:folHlink>
        <a:srgbClr val="9DCBCD"/>
      </a:folHlink>
    </a:clrScheme>
    <a:fontScheme name="GBG-Stad-tecken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GBGstad-avslut">
  <a:themeElements>
    <a:clrScheme name="GBG-stad-färgtema">
      <a:dk1>
        <a:srgbClr val="575757"/>
      </a:dk1>
      <a:lt1>
        <a:sysClr val="window" lastClr="FFFFFF"/>
      </a:lt1>
      <a:dk2>
        <a:srgbClr val="575757"/>
      </a:dk2>
      <a:lt2>
        <a:srgbClr val="FFFFFF"/>
      </a:lt2>
      <a:accent1>
        <a:srgbClr val="1475B8"/>
      </a:accent1>
      <a:accent2>
        <a:srgbClr val="F18700"/>
      </a:accent2>
      <a:accent3>
        <a:srgbClr val="9DCBCD"/>
      </a:accent3>
      <a:accent4>
        <a:srgbClr val="727BA0"/>
      </a:accent4>
      <a:accent5>
        <a:srgbClr val="BD0066"/>
      </a:accent5>
      <a:accent6>
        <a:srgbClr val="C1C12A"/>
      </a:accent6>
      <a:hlink>
        <a:srgbClr val="1475B8"/>
      </a:hlink>
      <a:folHlink>
        <a:srgbClr val="9DCBCD"/>
      </a:folHlink>
    </a:clrScheme>
    <a:fontScheme name="GBG-Stad-tecken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b="1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GBG-Stad-Mall_SE_PPT</Template>
  <TotalTime>195</TotalTime>
  <Words>8</Words>
  <Application>Microsoft Office PowerPoint</Application>
  <PresentationFormat>On-screen Show (4:3)</PresentationFormat>
  <Paragraphs>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GBG-Stad-Mall_SE_PPT</vt:lpstr>
      <vt:lpstr>GBGstad-grön</vt:lpstr>
      <vt:lpstr>GBGstad-röd</vt:lpstr>
      <vt:lpstr>GBGstad-prickar</vt:lpstr>
      <vt:lpstr>GBGstad-turkos</vt:lpstr>
      <vt:lpstr>GBGstad-lila</vt:lpstr>
      <vt:lpstr>GBGstad-avslut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Göteborgs stad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Instruktioner för ppt-mallen</dc:title>
  <dc:creator>David Kiss</dc:creator>
  <cp:lastModifiedBy>Ulrica Gustafsson</cp:lastModifiedBy>
  <cp:revision>30</cp:revision>
  <cp:lastPrinted>2014-06-25T13:57:34Z</cp:lastPrinted>
  <dcterms:created xsi:type="dcterms:W3CDTF">2015-03-05T08:29:12Z</dcterms:created>
  <dcterms:modified xsi:type="dcterms:W3CDTF">2016-11-03T17:25:19Z</dcterms:modified>
</cp:coreProperties>
</file>