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89" r:id="rId2"/>
    <p:sldId id="477" r:id="rId3"/>
    <p:sldId id="525" r:id="rId4"/>
    <p:sldId id="476" r:id="rId5"/>
    <p:sldId id="353" r:id="rId6"/>
    <p:sldId id="515" r:id="rId7"/>
    <p:sldId id="427" r:id="rId8"/>
    <p:sldId id="516" r:id="rId9"/>
    <p:sldId id="313" r:id="rId10"/>
    <p:sldId id="419" r:id="rId11"/>
    <p:sldId id="465" r:id="rId12"/>
    <p:sldId id="468" r:id="rId13"/>
    <p:sldId id="417" r:id="rId14"/>
    <p:sldId id="488" r:id="rId15"/>
    <p:sldId id="350" r:id="rId16"/>
    <p:sldId id="490" r:id="rId17"/>
    <p:sldId id="491" r:id="rId18"/>
    <p:sldId id="493" r:id="rId19"/>
    <p:sldId id="351" r:id="rId20"/>
    <p:sldId id="519" r:id="rId21"/>
    <p:sldId id="520" r:id="rId22"/>
    <p:sldId id="494" r:id="rId23"/>
    <p:sldId id="497" r:id="rId24"/>
    <p:sldId id="498" r:id="rId25"/>
    <p:sldId id="499" r:id="rId26"/>
    <p:sldId id="501" r:id="rId27"/>
    <p:sldId id="502" r:id="rId28"/>
    <p:sldId id="503" r:id="rId29"/>
    <p:sldId id="504" r:id="rId30"/>
    <p:sldId id="505" r:id="rId31"/>
    <p:sldId id="511" r:id="rId32"/>
    <p:sldId id="512" r:id="rId33"/>
    <p:sldId id="513" r:id="rId34"/>
    <p:sldId id="514" r:id="rId35"/>
    <p:sldId id="521" r:id="rId36"/>
    <p:sldId id="522" r:id="rId37"/>
    <p:sldId id="523" r:id="rId38"/>
    <p:sldId id="524" r:id="rId39"/>
    <p:sldId id="508" r:id="rId40"/>
    <p:sldId id="509" r:id="rId41"/>
    <p:sldId id="510" r:id="rId42"/>
    <p:sldId id="424" r:id="rId43"/>
  </p:sldIdLst>
  <p:sldSz cx="9144000" cy="6858000" type="screen4x3"/>
  <p:notesSz cx="6799263" cy="98758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EBC"/>
    <a:srgbClr val="397DCF"/>
    <a:srgbClr val="28AC16"/>
    <a:srgbClr val="2C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6" autoAdjust="0"/>
  </p:normalViewPr>
  <p:slideViewPr>
    <p:cSldViewPr>
      <p:cViewPr varScale="1">
        <p:scale>
          <a:sx n="34" d="100"/>
          <a:sy n="34" d="100"/>
        </p:scale>
        <p:origin x="850" y="38"/>
      </p:cViewPr>
      <p:guideLst>
        <p:guide orient="horz" pos="2160"/>
        <p:guide pos="2880"/>
      </p:guideLst>
    </p:cSldViewPr>
  </p:slideViewPr>
  <p:outlineViewPr>
    <p:cViewPr>
      <p:scale>
        <a:sx n="33" d="100"/>
        <a:sy n="33" d="100"/>
      </p:scale>
      <p:origin x="0" y="-1171"/>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379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1343" y="1"/>
            <a:ext cx="2946347" cy="493792"/>
          </a:xfrm>
          <a:prstGeom prst="rect">
            <a:avLst/>
          </a:prstGeom>
        </p:spPr>
        <p:txBody>
          <a:bodyPr vert="horz" lIns="91440" tIns="45720" rIns="91440" bIns="45720" rtlCol="0"/>
          <a:lstStyle>
            <a:lvl1pPr algn="r">
              <a:defRPr sz="1200"/>
            </a:lvl1pPr>
          </a:lstStyle>
          <a:p>
            <a:fld id="{D479AA39-1CAE-465A-AF93-F428BAB2169A}" type="datetimeFigureOut">
              <a:rPr lang="en-ZA" smtClean="0"/>
              <a:t>2016/11/03</a:t>
            </a:fld>
            <a:endParaRPr lang="en-ZA"/>
          </a:p>
        </p:txBody>
      </p:sp>
      <p:sp>
        <p:nvSpPr>
          <p:cNvPr id="4" name="Footer Placeholder 3"/>
          <p:cNvSpPr>
            <a:spLocks noGrp="1"/>
          </p:cNvSpPr>
          <p:nvPr>
            <p:ph type="ftr" sz="quarter" idx="2"/>
          </p:nvPr>
        </p:nvSpPr>
        <p:spPr>
          <a:xfrm>
            <a:off x="0" y="9380333"/>
            <a:ext cx="2946347" cy="49379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1343" y="9380333"/>
            <a:ext cx="2946347" cy="493792"/>
          </a:xfrm>
          <a:prstGeom prst="rect">
            <a:avLst/>
          </a:prstGeom>
        </p:spPr>
        <p:txBody>
          <a:bodyPr vert="horz" lIns="91440" tIns="45720" rIns="91440" bIns="45720" rtlCol="0" anchor="b"/>
          <a:lstStyle>
            <a:lvl1pPr algn="r">
              <a:defRPr sz="1200"/>
            </a:lvl1pPr>
          </a:lstStyle>
          <a:p>
            <a:fld id="{58826412-6FFA-4992-8378-DC1B5F2204A2}" type="slidenum">
              <a:rPr lang="en-ZA" smtClean="0"/>
              <a:t>‹#›</a:t>
            </a:fld>
            <a:endParaRPr lang="en-ZA"/>
          </a:p>
        </p:txBody>
      </p:sp>
    </p:spTree>
    <p:extLst>
      <p:ext uri="{BB962C8B-B14F-4D97-AF65-F5344CB8AC3E}">
        <p14:creationId xmlns:p14="http://schemas.microsoft.com/office/powerpoint/2010/main" val="2491583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6347" cy="49379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3" y="1"/>
            <a:ext cx="2946347" cy="493792"/>
          </a:xfrm>
          <a:prstGeom prst="rect">
            <a:avLst/>
          </a:prstGeom>
        </p:spPr>
        <p:txBody>
          <a:bodyPr vert="horz" lIns="91440" tIns="45720" rIns="91440" bIns="45720" rtlCol="0"/>
          <a:lstStyle>
            <a:lvl1pPr algn="r">
              <a:defRPr sz="1200"/>
            </a:lvl1pPr>
          </a:lstStyle>
          <a:p>
            <a:fld id="{543FD680-1489-40D2-B047-DB93C76074B9}" type="datetimeFigureOut">
              <a:rPr lang="sv-SE" smtClean="0"/>
              <a:t>2016-11-03</a:t>
            </a:fld>
            <a:endParaRPr lang="sv-SE"/>
          </a:p>
        </p:txBody>
      </p:sp>
      <p:sp>
        <p:nvSpPr>
          <p:cNvPr id="4" name="Platshållare för bildobjekt 3"/>
          <p:cNvSpPr>
            <a:spLocks noGrp="1" noRot="1" noChangeAspect="1"/>
          </p:cNvSpPr>
          <p:nvPr>
            <p:ph type="sldImg" idx="2"/>
          </p:nvPr>
        </p:nvSpPr>
        <p:spPr>
          <a:xfrm>
            <a:off x="928688" y="739775"/>
            <a:ext cx="4941887" cy="37052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691024"/>
            <a:ext cx="5439410" cy="444412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80333"/>
            <a:ext cx="2946347" cy="49379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3" y="9380333"/>
            <a:ext cx="2946347" cy="493792"/>
          </a:xfrm>
          <a:prstGeom prst="rect">
            <a:avLst/>
          </a:prstGeom>
        </p:spPr>
        <p:txBody>
          <a:bodyPr vert="horz" lIns="91440" tIns="45720" rIns="91440" bIns="45720" rtlCol="0" anchor="b"/>
          <a:lstStyle>
            <a:lvl1pPr algn="r">
              <a:defRPr sz="1200"/>
            </a:lvl1pPr>
          </a:lstStyle>
          <a:p>
            <a:fld id="{94B4E2B8-973A-4DFB-A474-362D1C3BF4F0}" type="slidenum">
              <a:rPr lang="sv-SE" smtClean="0"/>
              <a:t>‹#›</a:t>
            </a:fld>
            <a:endParaRPr lang="sv-SE"/>
          </a:p>
        </p:txBody>
      </p:sp>
    </p:spTree>
    <p:extLst>
      <p:ext uri="{BB962C8B-B14F-4D97-AF65-F5344CB8AC3E}">
        <p14:creationId xmlns:p14="http://schemas.microsoft.com/office/powerpoint/2010/main" val="100714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2923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8299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73350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Inom</a:t>
            </a:r>
            <a:r>
              <a:rPr lang="sv-SE" baseline="0" dirty="0"/>
              <a:t> det här området bor 460 000 Göteborgare. 90 % eller 9 av 10 Göteborgare.</a:t>
            </a:r>
          </a:p>
          <a:p>
            <a:r>
              <a:rPr lang="sv-SE" baseline="0" dirty="0"/>
              <a:t>Här finns nästan 90 % (85 %) av alla stadens arbetstillfällen.</a:t>
            </a:r>
          </a:p>
          <a:p>
            <a:r>
              <a:rPr lang="sv-SE" baseline="0" dirty="0"/>
              <a:t>Inom kärnan drygt 150 000 inv. (30 %) (beroende på avgränsning) och drygt 50 % av alla arbetstillfällen.</a:t>
            </a:r>
          </a:p>
          <a:p>
            <a:r>
              <a:rPr lang="sv-SE" baseline="0" dirty="0"/>
              <a:t>Inom mellanstaden bor drygt 340 000 invånare. (60 %)</a:t>
            </a:r>
          </a:p>
          <a:p>
            <a:endParaRPr lang="sv-SE" baseline="0" dirty="0"/>
          </a:p>
          <a:p>
            <a:endParaRPr lang="sv-SE" dirty="0"/>
          </a:p>
          <a:p>
            <a:r>
              <a:rPr lang="sv-SE" dirty="0"/>
              <a:t>Vilken utbyggnad pågår och planerat till 2020-talet? Hur påverkar det tätheten?</a:t>
            </a:r>
          </a:p>
          <a:p>
            <a:r>
              <a:rPr lang="sv-SE" dirty="0"/>
              <a:t>Mark för bostäder efter 2020? </a:t>
            </a:r>
          </a:p>
          <a:p>
            <a:r>
              <a:rPr lang="sv-SE" dirty="0"/>
              <a:t>Var gör utbyggnad och satsningar bäst nytta? </a:t>
            </a:r>
          </a:p>
          <a:p>
            <a:r>
              <a:rPr lang="sv-SE" dirty="0"/>
              <a:t>Hur får Göteborgs invånare bäst samlad nytta av utbyggnaden?</a:t>
            </a:r>
          </a:p>
          <a:p>
            <a:r>
              <a:rPr lang="sv-SE" dirty="0"/>
              <a:t>På vilka grunder skall prioriteringar mellan olika platser ske?</a:t>
            </a:r>
          </a:p>
          <a:p>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22</a:t>
            </a:fld>
            <a:endParaRPr lang="sv-SE" dirty="0"/>
          </a:p>
        </p:txBody>
      </p:sp>
    </p:spTree>
    <p:extLst>
      <p:ext uri="{BB962C8B-B14F-4D97-AF65-F5344CB8AC3E}">
        <p14:creationId xmlns:p14="http://schemas.microsoft.com/office/powerpoint/2010/main" val="51721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Ett par</a:t>
            </a:r>
            <a:r>
              <a:rPr lang="sv-SE" baseline="0" dirty="0"/>
              <a:t> kilometer utanför kärnan finns andra miljöer. Här finns e</a:t>
            </a:r>
            <a:r>
              <a:rPr lang="sv-SE" dirty="0"/>
              <a:t>tt stort behov av att läka olika</a:t>
            </a:r>
            <a:r>
              <a:rPr lang="sv-SE" baseline="0" dirty="0"/>
              <a:t> stadsmiljöer inom mellanstaden/närförorter.</a:t>
            </a:r>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23</a:t>
            </a:fld>
            <a:endParaRPr lang="sv-SE"/>
          </a:p>
        </p:txBody>
      </p:sp>
    </p:spTree>
    <p:extLst>
      <p:ext uri="{BB962C8B-B14F-4D97-AF65-F5344CB8AC3E}">
        <p14:creationId xmlns:p14="http://schemas.microsoft.com/office/powerpoint/2010/main" val="55869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875721" eaLnBrk="0" fontAlgn="base" hangingPunct="0">
              <a:spcBef>
                <a:spcPct val="30000"/>
              </a:spcBef>
              <a:spcAft>
                <a:spcPct val="0"/>
              </a:spcAft>
              <a:defRPr/>
            </a:pPr>
            <a:r>
              <a:rPr lang="sv-SE" dirty="0"/>
              <a:t>Men framförallt</a:t>
            </a:r>
            <a:r>
              <a:rPr lang="sv-SE" baseline="0" dirty="0"/>
              <a:t> - </a:t>
            </a:r>
            <a:r>
              <a:rPr lang="sv-SE" dirty="0"/>
              <a:t>Här finns mängder</a:t>
            </a:r>
            <a:r>
              <a:rPr lang="sv-SE" baseline="0" dirty="0"/>
              <a:t> av trafikseparerade o</a:t>
            </a:r>
            <a:r>
              <a:rPr lang="sv-SE" dirty="0"/>
              <a:t>mråden som byggts ut i snabb takt under 60- och 70-talet och som nu är i stort behov av förändring och vitalisering.</a:t>
            </a:r>
          </a:p>
          <a:p>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24</a:t>
            </a:fld>
            <a:endParaRPr lang="sv-SE"/>
          </a:p>
        </p:txBody>
      </p:sp>
    </p:spTree>
    <p:extLst>
      <p:ext uri="{BB962C8B-B14F-4D97-AF65-F5344CB8AC3E}">
        <p14:creationId xmlns:p14="http://schemas.microsoft.com/office/powerpoint/2010/main" val="344655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Men framförallt</a:t>
            </a:r>
            <a:r>
              <a:rPr lang="sv-SE" baseline="0" dirty="0"/>
              <a:t> - </a:t>
            </a:r>
            <a:r>
              <a:rPr lang="sv-SE" dirty="0"/>
              <a:t>Här finns mängder</a:t>
            </a:r>
            <a:r>
              <a:rPr lang="sv-SE" baseline="0" dirty="0"/>
              <a:t> av trafikseparerade o</a:t>
            </a:r>
            <a:r>
              <a:rPr lang="sv-SE" dirty="0"/>
              <a:t>mråden som byggts ut i snabb takt under 60- och 70-talet och som nu är i stort behov av förändring och vitalisering.</a:t>
            </a:r>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25</a:t>
            </a:fld>
            <a:endParaRPr lang="sv-SE"/>
          </a:p>
        </p:txBody>
      </p:sp>
    </p:spTree>
    <p:extLst>
      <p:ext uri="{BB962C8B-B14F-4D97-AF65-F5344CB8AC3E}">
        <p14:creationId xmlns:p14="http://schemas.microsoft.com/office/powerpoint/2010/main" val="309458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875721" eaLnBrk="0" fontAlgn="base" hangingPunct="0">
              <a:spcBef>
                <a:spcPct val="30000"/>
              </a:spcBef>
              <a:spcAft>
                <a:spcPct val="0"/>
              </a:spcAft>
              <a:defRPr/>
            </a:pPr>
            <a:r>
              <a:rPr lang="sv-SE" dirty="0"/>
              <a:t>Här finns monofunktionella miljöer som</a:t>
            </a:r>
            <a:r>
              <a:rPr lang="sv-SE" baseline="0" dirty="0"/>
              <a:t> är mer sovstad nu än tidigare. Områden som successivt reducerats på service. I stort behov av en 2.0 satsning. Här är inte enbart bostadsbrist utan även stadsbrist.</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26</a:t>
            </a:fld>
            <a:endParaRPr lang="sv-SE"/>
          </a:p>
        </p:txBody>
      </p:sp>
    </p:spTree>
    <p:extLst>
      <p:ext uri="{BB962C8B-B14F-4D97-AF65-F5344CB8AC3E}">
        <p14:creationId xmlns:p14="http://schemas.microsoft.com/office/powerpoint/2010/main" val="295668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Vad förändras</a:t>
            </a:r>
            <a:r>
              <a:rPr lang="sv-SE" baseline="0" dirty="0"/>
              <a:t> genom att bygga i olika täta miljöer?</a:t>
            </a:r>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27</a:t>
            </a:fld>
            <a:endParaRPr lang="sv-SE"/>
          </a:p>
        </p:txBody>
      </p:sp>
    </p:spTree>
    <p:extLst>
      <p:ext uri="{BB962C8B-B14F-4D97-AF65-F5344CB8AC3E}">
        <p14:creationId xmlns:p14="http://schemas.microsoft.com/office/powerpoint/2010/main" val="300301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pPr>
              <a:defRPr/>
            </a:pPr>
            <a:fld id="{B5EFCF15-4A77-47C0-AECD-D15A8F66C1B4}" type="slidenum">
              <a:rPr lang="sv-SE" smtClean="0"/>
              <a:pPr>
                <a:defRPr/>
              </a:pPr>
              <a:t>29</a:t>
            </a:fld>
            <a:endParaRPr lang="sv-SE"/>
          </a:p>
        </p:txBody>
      </p:sp>
    </p:spTree>
    <p:extLst>
      <p:ext uri="{BB962C8B-B14F-4D97-AF65-F5344CB8AC3E}">
        <p14:creationId xmlns:p14="http://schemas.microsoft.com/office/powerpoint/2010/main" val="4088716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dirty="0"/>
              <a:t>Hur har vi valt ut dessa områden och platser?</a:t>
            </a:r>
          </a:p>
          <a:p>
            <a:endParaRPr lang="sv-SE" dirty="0"/>
          </a:p>
          <a:p>
            <a:r>
              <a:rPr lang="sv-SE" dirty="0"/>
              <a:t>Här gör ny bebyggelse störst</a:t>
            </a:r>
            <a:r>
              <a:rPr lang="sv-SE" baseline="0" dirty="0"/>
              <a:t> skillnad</a:t>
            </a:r>
            <a:endParaRPr lang="sv-SE" dirty="0"/>
          </a:p>
          <a:p>
            <a:endParaRPr lang="sv-SE" dirty="0"/>
          </a:p>
          <a:p>
            <a:pPr>
              <a:buFontTx/>
              <a:buChar char="-"/>
            </a:pPr>
            <a:r>
              <a:rPr lang="sv-SE" dirty="0"/>
              <a:t>Här finns en förhållandevis hög täthet med människor redan</a:t>
            </a:r>
          </a:p>
          <a:p>
            <a:pPr>
              <a:buFontTx/>
              <a:buChar char="-"/>
            </a:pPr>
            <a:r>
              <a:rPr lang="sv-SE" dirty="0"/>
              <a:t> Här finns god kollektivtrafik</a:t>
            </a:r>
          </a:p>
          <a:p>
            <a:pPr>
              <a:buFontTx/>
              <a:buChar char="-"/>
            </a:pPr>
            <a:endParaRPr lang="sv-SE" dirty="0"/>
          </a:p>
          <a:p>
            <a:pPr>
              <a:buFontTx/>
              <a:buNone/>
            </a:pPr>
            <a:r>
              <a:rPr lang="sv-SE" b="1" dirty="0"/>
              <a:t>Hur förhåller</a:t>
            </a:r>
            <a:r>
              <a:rPr lang="sv-SE" b="1" baseline="0" dirty="0"/>
              <a:t> vi oss till områdena utanför? Finns det rätt och fel?</a:t>
            </a:r>
            <a:endParaRPr lang="sv-SE" b="1" dirty="0"/>
          </a:p>
        </p:txBody>
      </p:sp>
      <p:sp>
        <p:nvSpPr>
          <p:cNvPr id="4" name="Platshållare för bildnummer 3"/>
          <p:cNvSpPr>
            <a:spLocks noGrp="1"/>
          </p:cNvSpPr>
          <p:nvPr>
            <p:ph type="sldNum" sz="quarter" idx="10"/>
          </p:nvPr>
        </p:nvSpPr>
        <p:spPr/>
        <p:txBody>
          <a:bodyPr/>
          <a:lstStyle/>
          <a:p>
            <a:fld id="{B18353B4-AEB6-004F-B3C5-0D8C4B4D628E}" type="slidenum">
              <a:rPr lang="sv-SE" smtClean="0"/>
              <a:pPr/>
              <a:t>30</a:t>
            </a:fld>
            <a:endParaRPr lang="sv-SE"/>
          </a:p>
        </p:txBody>
      </p:sp>
    </p:spTree>
    <p:extLst>
      <p:ext uri="{BB962C8B-B14F-4D97-AF65-F5344CB8AC3E}">
        <p14:creationId xmlns:p14="http://schemas.microsoft.com/office/powerpoint/2010/main" val="294760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531555-9071-4000-A799-0B41754307E2}" type="slidenum">
              <a:rPr lang="en-US" smtClean="0">
                <a:solidFill>
                  <a:prstClr val="black"/>
                </a:solidFill>
                <a:cs typeface="Arial" charset="0"/>
              </a:rPr>
              <a:pPr fontAlgn="base">
                <a:spcBef>
                  <a:spcPct val="0"/>
                </a:spcBef>
                <a:spcAft>
                  <a:spcPct val="0"/>
                </a:spcAft>
                <a:defRPr/>
              </a:pPr>
              <a:t>3</a:t>
            </a:fld>
            <a:endParaRPr lang="en-US">
              <a:solidFill>
                <a:prstClr val="black"/>
              </a:solidFill>
              <a:cs typeface="Arial" charset="0"/>
            </a:endParaRPr>
          </a:p>
        </p:txBody>
      </p:sp>
    </p:spTree>
    <p:extLst>
      <p:ext uri="{BB962C8B-B14F-4D97-AF65-F5344CB8AC3E}">
        <p14:creationId xmlns:p14="http://schemas.microsoft.com/office/powerpoint/2010/main" val="770724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Vem</a:t>
            </a:r>
            <a:r>
              <a:rPr lang="sv-SE" baseline="0" dirty="0"/>
              <a:t> är jag och varför pratar jag om detta? Och därefter koppla in på </a:t>
            </a:r>
            <a:r>
              <a:rPr lang="sv-SE" baseline="0" dirty="0" err="1"/>
              <a:t>tillgångsbegreppet</a:t>
            </a:r>
            <a:r>
              <a:rPr lang="sv-SE" baseline="0" dirty="0"/>
              <a:t>..</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31</a:t>
            </a:fld>
            <a:endParaRPr lang="sv-SE"/>
          </a:p>
        </p:txBody>
      </p:sp>
    </p:spTree>
    <p:extLst>
      <p:ext uri="{BB962C8B-B14F-4D97-AF65-F5344CB8AC3E}">
        <p14:creationId xmlns:p14="http://schemas.microsoft.com/office/powerpoint/2010/main" val="2741641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Lars Marcus, space syntax, UP – utpekade lägen, Stomkoll investeringar, nya hållplatser, nya flöden, omdanande stråk, överbyggda barriärer etc.</a:t>
            </a:r>
          </a:p>
          <a:p>
            <a:r>
              <a:rPr lang="sv-SE" dirty="0"/>
              <a:t>Rätt investeringar i rätt lägen med rätt kvaliteter ger kraft.. Mer pang för pengarna.. </a:t>
            </a:r>
          </a:p>
          <a:p>
            <a:endParaRPr lang="sv-SE" dirty="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32</a:t>
            </a:fld>
            <a:endParaRPr lang="sv-SE"/>
          </a:p>
        </p:txBody>
      </p:sp>
    </p:spTree>
    <p:extLst>
      <p:ext uri="{BB962C8B-B14F-4D97-AF65-F5344CB8AC3E}">
        <p14:creationId xmlns:p14="http://schemas.microsoft.com/office/powerpoint/2010/main" val="1341913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a:t>Det talas om 36 nya skolor kommande 10 år, ej inräknat de som behöver ersättas av byggnadstekniska skäl.. Det går ca 2000 elever i paviljonger idag. Hur säkras ”bra” lägen tillsammans med stadsdelarna? </a:t>
            </a:r>
            <a:r>
              <a:rPr lang="sv-SE" dirty="0"/>
              <a:t>En mindre fördyring på 20-30 miljoner för ett nybygge kan användas till 4 extra lärare under 10 år..</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a:t>4 av 4 nya</a:t>
            </a:r>
            <a:r>
              <a:rPr lang="sv-SE" sz="1200" baseline="0" dirty="0"/>
              <a:t> skolor måste bli rätt och göra och generera nytta…</a:t>
            </a:r>
            <a:endParaRPr lang="sv-SE" sz="1200" dirty="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34</a:t>
            </a:fld>
            <a:endParaRPr lang="sv-SE"/>
          </a:p>
        </p:txBody>
      </p:sp>
    </p:spTree>
    <p:extLst>
      <p:ext uri="{BB962C8B-B14F-4D97-AF65-F5344CB8AC3E}">
        <p14:creationId xmlns:p14="http://schemas.microsoft.com/office/powerpoint/2010/main" val="327056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sv-SE"/>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3947BF-0B3D-4C92-B807-048FDBD06842}" type="slidenum">
              <a:rPr lang="en-ZA" altLang="sv-SE"/>
              <a:pPr eaLnBrk="1" hangingPunct="1"/>
              <a:t>37</a:t>
            </a:fld>
            <a:endParaRPr lang="en-ZA" altLang="sv-SE"/>
          </a:p>
        </p:txBody>
      </p:sp>
    </p:spTree>
    <p:extLst>
      <p:ext uri="{BB962C8B-B14F-4D97-AF65-F5344CB8AC3E}">
        <p14:creationId xmlns:p14="http://schemas.microsoft.com/office/powerpoint/2010/main" val="4293066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sv-SE"/>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EB085C-BA96-4E22-B86E-F569ADFDF839}" type="slidenum">
              <a:rPr lang="en-ZA" altLang="sv-SE"/>
              <a:pPr eaLnBrk="1" hangingPunct="1"/>
              <a:t>38</a:t>
            </a:fld>
            <a:endParaRPr lang="en-ZA" altLang="sv-SE"/>
          </a:p>
        </p:txBody>
      </p:sp>
    </p:spTree>
    <p:extLst>
      <p:ext uri="{BB962C8B-B14F-4D97-AF65-F5344CB8AC3E}">
        <p14:creationId xmlns:p14="http://schemas.microsoft.com/office/powerpoint/2010/main" val="3804740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6758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5754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51873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5261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928688" y="739775"/>
            <a:ext cx="4941887" cy="3706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4" name="Slide Number Placeholder 3"/>
          <p:cNvSpPr>
            <a:spLocks noGrp="1"/>
          </p:cNvSpPr>
          <p:nvPr>
            <p:ph type="sldNum" sz="quarter" idx="5"/>
          </p:nvPr>
        </p:nvSpPr>
        <p:spPr/>
        <p:txBody>
          <a:bodyPr/>
          <a:lstStyle/>
          <a:p>
            <a:pPr>
              <a:defRPr/>
            </a:pPr>
            <a:fld id="{66A02E35-F48F-4B2C-AE93-13D6F1AD0B69}"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25329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0375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E83AD9-F079-4566-9F06-81460DF07935}"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7355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928688" y="739775"/>
            <a:ext cx="4941887" cy="3706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sv-SE"/>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AE17C64-9570-48F5-AA46-F26B598F94D4}"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89007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4" name="Slide Number Placeholder 3"/>
          <p:cNvSpPr>
            <a:spLocks noGrp="1"/>
          </p:cNvSpPr>
          <p:nvPr>
            <p:ph type="sldNum" sz="quarter" idx="5"/>
          </p:nvPr>
        </p:nvSpPr>
        <p:spPr/>
        <p:txBody>
          <a:bodyPr/>
          <a:lstStyle/>
          <a:p>
            <a:pPr>
              <a:defRPr/>
            </a:pPr>
            <a:fld id="{F0926117-7B5E-4599-827F-BA8A6863A913}"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4174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4" name="Slide Number Placeholder 3"/>
          <p:cNvSpPr>
            <a:spLocks noGrp="1"/>
          </p:cNvSpPr>
          <p:nvPr>
            <p:ph type="sldNum" sz="quarter" idx="5"/>
          </p:nvPr>
        </p:nvSpPr>
        <p:spPr/>
        <p:txBody>
          <a:bodyPr/>
          <a:lstStyle/>
          <a:p>
            <a:pPr>
              <a:defRPr/>
            </a:pPr>
            <a:fld id="{F0926117-7B5E-4599-827F-BA8A6863A913}"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5162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547D3E-23EA-466F-85C0-6833D478932C}"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---Filling the Gap---</a:t>
            </a:r>
          </a:p>
        </p:txBody>
      </p:sp>
      <p:sp>
        <p:nvSpPr>
          <p:cNvPr id="6" name="Slide Number Placeholder 5"/>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5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5FE0F-F8BE-4574-89A1-5F0116FEA7F3}"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---Filling the Gap---</a:t>
            </a:r>
          </a:p>
        </p:txBody>
      </p:sp>
      <p:sp>
        <p:nvSpPr>
          <p:cNvPr id="6" name="Slide Number Placeholder 5"/>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9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EB12C4-A819-43BD-88B7-5204C9F62C0B}"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---Filling the Gap---</a:t>
            </a:r>
          </a:p>
        </p:txBody>
      </p:sp>
      <p:sp>
        <p:nvSpPr>
          <p:cNvPr id="6" name="Slide Number Placeholder 5"/>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38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a:t>Rubrik </a:t>
            </a:r>
            <a:r>
              <a:rPr lang="sv-SE" dirty="0" err="1"/>
              <a:t>rubrik</a:t>
            </a:r>
            <a:r>
              <a:rPr lang="sv-SE" dirty="0"/>
              <a:t> </a:t>
            </a:r>
            <a:r>
              <a:rPr lang="sv-SE" dirty="0" err="1"/>
              <a:t>rubrik</a:t>
            </a:r>
            <a:endParaRPr lang="sv-SE" dirty="0"/>
          </a:p>
        </p:txBody>
      </p:sp>
      <p:sp>
        <p:nvSpPr>
          <p:cNvPr id="2" name="Platshållare för bildnummer 1"/>
          <p:cNvSpPr>
            <a:spLocks noGrp="1"/>
          </p:cNvSpPr>
          <p:nvPr>
            <p:ph type="sldNum" sz="quarter" idx="14"/>
          </p:nvPr>
        </p:nvSpPr>
        <p:spPr>
          <a:xfrm>
            <a:off x="8298052" y="6269050"/>
            <a:ext cx="452546" cy="417576"/>
          </a:xfrm>
          <a:prstGeom prst="rect">
            <a:avLst/>
          </a:prstGeom>
        </p:spPr>
        <p:txBody>
          <a:bodyPr/>
          <a:lstStyle/>
          <a:p>
            <a:fld id="{CCB980A4-8073-2E47-BD49-CDC58DACAC28}" type="slidenum">
              <a:rPr lang="sv-SE" smtClean="0"/>
              <a:pPr/>
              <a:t>‹#›</a:t>
            </a:fld>
            <a:endParaRPr lang="sv-SE" dirty="0"/>
          </a:p>
        </p:txBody>
      </p:sp>
      <p:sp>
        <p:nvSpPr>
          <p:cNvPr id="10" name="Platshållare för text 12"/>
          <p:cNvSpPr>
            <a:spLocks noGrp="1"/>
          </p:cNvSpPr>
          <p:nvPr>
            <p:ph type="body" sz="quarter" idx="13" hasCustomPrompt="1"/>
          </p:nvPr>
        </p:nvSpPr>
        <p:spPr>
          <a:xfrm>
            <a:off x="522000" y="1637414"/>
            <a:ext cx="8228598" cy="4496985"/>
          </a:xfrm>
        </p:spPr>
        <p:txBody>
          <a:bodyPr/>
          <a:lstStyle/>
          <a:p>
            <a:pPr lvl="0"/>
            <a:r>
              <a:rPr lang="en-US" dirty="0"/>
              <a:t>Text </a:t>
            </a:r>
            <a:r>
              <a:rPr lang="en-US" dirty="0" err="1"/>
              <a:t>text</a:t>
            </a:r>
            <a:r>
              <a:rPr lang="en-US" dirty="0"/>
              <a:t> </a:t>
            </a:r>
            <a:r>
              <a:rPr lang="en-US" dirty="0" err="1"/>
              <a:t>text</a:t>
            </a:r>
            <a:r>
              <a:rPr lang="en-US" dirty="0"/>
              <a:t> </a:t>
            </a:r>
            <a:r>
              <a:rPr lang="en-US" dirty="0" err="1"/>
              <a:t>text</a:t>
            </a:r>
            <a:r>
              <a:rPr lang="en-US" dirty="0"/>
              <a:t> </a:t>
            </a:r>
            <a:r>
              <a:rPr lang="en-US" dirty="0" err="1"/>
              <a:t>text</a:t>
            </a:r>
            <a:endParaRPr lang="en-US" dirty="0"/>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594874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E0B99-07DA-4C9A-B2F6-5C6C9CA76063}"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---Filling the Gap---</a:t>
            </a:r>
          </a:p>
        </p:txBody>
      </p:sp>
      <p:sp>
        <p:nvSpPr>
          <p:cNvPr id="6" name="Slide Number Placeholder 5"/>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84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0F7C5-6A50-4035-806E-C92A8AF55708}"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---Filling the Gap---</a:t>
            </a:r>
          </a:p>
        </p:txBody>
      </p:sp>
      <p:sp>
        <p:nvSpPr>
          <p:cNvPr id="6" name="Slide Number Placeholder 5"/>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30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68234B-2177-4E93-A8EA-6B7E8D7E09E5}" type="datetime1">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---Filling the Gap---</a:t>
            </a:r>
          </a:p>
        </p:txBody>
      </p:sp>
      <p:sp>
        <p:nvSpPr>
          <p:cNvPr id="7" name="Slide Number Placeholder 6"/>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37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305BE5-ABBC-4D22-BBF9-A1243CF47305}" type="datetime1">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---Filling the Gap---</a:t>
            </a:r>
          </a:p>
        </p:txBody>
      </p:sp>
      <p:sp>
        <p:nvSpPr>
          <p:cNvPr id="9" name="Slide Number Placeholder 8"/>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12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2EC73A-E067-4735-8F58-2EA003F38126}" type="datetime1">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---Filling the Gap---</a:t>
            </a:r>
          </a:p>
        </p:txBody>
      </p:sp>
      <p:sp>
        <p:nvSpPr>
          <p:cNvPr id="5" name="Slide Number Placeholder 4"/>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11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1CB6A-136B-440E-A681-DBA0E6C4A8CC}" type="datetime1">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---Filling the Gap---</a:t>
            </a:r>
          </a:p>
        </p:txBody>
      </p:sp>
      <p:sp>
        <p:nvSpPr>
          <p:cNvPr id="4" name="Slide Number Placeholder 3"/>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20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542E5-174B-423B-810A-1B5078D14A0B}" type="datetime1">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---Filling the Gap---</a:t>
            </a:r>
          </a:p>
        </p:txBody>
      </p:sp>
      <p:sp>
        <p:nvSpPr>
          <p:cNvPr id="7" name="Slide Number Placeholder 6"/>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19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0AD97-DA7D-4C57-88DE-6899E54C1C60}" type="datetime1">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---Filling the Gap---</a:t>
            </a:r>
          </a:p>
        </p:txBody>
      </p:sp>
      <p:sp>
        <p:nvSpPr>
          <p:cNvPr id="7" name="Slide Number Placeholder 6"/>
          <p:cNvSpPr>
            <a:spLocks noGrp="1"/>
          </p:cNvSpPr>
          <p:nvPr>
            <p:ph type="sldNum" sz="quarter" idx="12"/>
          </p:nvPr>
        </p:nvSpPr>
        <p:spPr/>
        <p:txBody>
          <a:body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65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6E734-FDEE-49DC-992C-EC25EC7C4C16}" type="datetime1">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---Filling the Gap---</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D989C-6F0C-4258-AB3E-65222C9DDD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678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emf"/><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50000"/>
                  <a:lumOff val="50000"/>
                </a:prstClr>
              </a:solidFill>
            </a:endParaRPr>
          </a:p>
        </p:txBody>
      </p:sp>
      <p:sp>
        <p:nvSpPr>
          <p:cNvPr id="5" name="Rektangel 4"/>
          <p:cNvSpPr/>
          <p:nvPr/>
        </p:nvSpPr>
        <p:spPr>
          <a:xfrm>
            <a:off x="930268" y="1412776"/>
            <a:ext cx="7542839" cy="3354765"/>
          </a:xfrm>
          <a:prstGeom prst="rect">
            <a:avLst/>
          </a:prstGeom>
        </p:spPr>
        <p:txBody>
          <a:bodyPr wrap="square">
            <a:spAutoFit/>
          </a:bodyPr>
          <a:lstStyle/>
          <a:p>
            <a:pPr lvl="0" algn="ctr"/>
            <a:r>
              <a:rPr lang="sv-SE" sz="3600" dirty="0">
                <a:solidFill>
                  <a:schemeClr val="tx1">
                    <a:lumMod val="65000"/>
                    <a:lumOff val="35000"/>
                  </a:schemeClr>
                </a:solidFill>
                <a:latin typeface="Century Gothic" panose="020B0502020202020204" pitchFamily="34" charset="0"/>
              </a:rPr>
              <a:t>Nelson Mandela Bay Gothenburg </a:t>
            </a:r>
          </a:p>
          <a:p>
            <a:pPr lvl="0" algn="ctr"/>
            <a:r>
              <a:rPr lang="sv-SE" sz="3600" dirty="0">
                <a:solidFill>
                  <a:schemeClr val="tx1">
                    <a:lumMod val="65000"/>
                    <a:lumOff val="35000"/>
                  </a:schemeClr>
                </a:solidFill>
                <a:latin typeface="Century Gothic" panose="020B0502020202020204" pitchFamily="34" charset="0"/>
              </a:rPr>
              <a:t>Partnership</a:t>
            </a:r>
            <a:endParaRPr lang="sv-SE" sz="2400" dirty="0">
              <a:solidFill>
                <a:schemeClr val="tx1">
                  <a:lumMod val="65000"/>
                  <a:lumOff val="35000"/>
                </a:schemeClr>
              </a:solidFill>
              <a:latin typeface="Calibri" panose="020F0502020204030204" pitchFamily="34" charset="0"/>
            </a:endParaRPr>
          </a:p>
          <a:p>
            <a:pPr lvl="0" algn="ctr"/>
            <a:endParaRPr lang="sv-SE" sz="2400" dirty="0">
              <a:solidFill>
                <a:schemeClr val="tx1">
                  <a:lumMod val="65000"/>
                  <a:lumOff val="35000"/>
                </a:schemeClr>
              </a:solidFill>
              <a:latin typeface="Calibri" panose="020F0502020204030204" pitchFamily="34" charset="0"/>
            </a:endParaRPr>
          </a:p>
          <a:p>
            <a:pPr lvl="0" algn="ctr"/>
            <a:r>
              <a:rPr lang="sv-SE" sz="2400" dirty="0">
                <a:solidFill>
                  <a:schemeClr val="tx1">
                    <a:lumMod val="65000"/>
                    <a:lumOff val="35000"/>
                  </a:schemeClr>
                </a:solidFill>
                <a:latin typeface="Calibri" panose="020F0502020204030204" pitchFamily="34" charset="0"/>
              </a:rPr>
              <a:t> </a:t>
            </a:r>
          </a:p>
          <a:p>
            <a:pPr lvl="0" algn="ctr"/>
            <a:r>
              <a:rPr lang="sv-SE" sz="2400" dirty="0">
                <a:solidFill>
                  <a:schemeClr val="tx1">
                    <a:lumMod val="65000"/>
                    <a:lumOff val="35000"/>
                  </a:schemeClr>
                </a:solidFill>
                <a:latin typeface="Calibri" panose="020F0502020204030204" pitchFamily="34" charset="0"/>
              </a:rPr>
              <a:t>1 NOVEMBER  2016</a:t>
            </a:r>
          </a:p>
          <a:p>
            <a:pPr lvl="0" algn="ctr"/>
            <a:endParaRPr lang="sv-SE" sz="800" dirty="0">
              <a:solidFill>
                <a:schemeClr val="tx1">
                  <a:lumMod val="65000"/>
                  <a:lumOff val="35000"/>
                </a:schemeClr>
              </a:solidFill>
              <a:latin typeface="Calibri" panose="020F0502020204030204" pitchFamily="34" charset="0"/>
            </a:endParaRPr>
          </a:p>
          <a:p>
            <a:pPr lvl="0" algn="ctr"/>
            <a:endParaRPr lang="sv-SE" sz="2400" dirty="0">
              <a:solidFill>
                <a:schemeClr val="tx1">
                  <a:lumMod val="65000"/>
                  <a:lumOff val="35000"/>
                </a:schemeClr>
              </a:solidFill>
              <a:latin typeface="Calibri" panose="020F0502020204030204" pitchFamily="34" charset="0"/>
            </a:endParaRPr>
          </a:p>
        </p:txBody>
      </p:sp>
      <p:pic>
        <p:nvPicPr>
          <p:cNvPr id="10" name="Picture 2" descr="C:\Users\bar\Desktop\NMBM del 1 2013\PB2674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158" b="28626"/>
          <a:stretch/>
        </p:blipFill>
        <p:spPr bwMode="auto">
          <a:xfrm>
            <a:off x="179512" y="4725144"/>
            <a:ext cx="8856984"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5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dobjekt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58750"/>
            <a:ext cx="43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NMBM norm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458" y="409575"/>
            <a:ext cx="160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dsre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 y="255604"/>
            <a:ext cx="165576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lock Arc 14"/>
          <p:cNvSpPr/>
          <p:nvPr/>
        </p:nvSpPr>
        <p:spPr>
          <a:xfrm>
            <a:off x="250825" y="1052513"/>
            <a:ext cx="8642350" cy="144462"/>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0" name="Block Arc 14"/>
          <p:cNvSpPr/>
          <p:nvPr/>
        </p:nvSpPr>
        <p:spPr>
          <a:xfrm>
            <a:off x="250825" y="6381766"/>
            <a:ext cx="8642350" cy="142875"/>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7175" name="Footer Placeholder 9"/>
          <p:cNvSpPr txBox="1">
            <a:spLocks/>
          </p:cNvSpPr>
          <p:nvPr/>
        </p:nvSpPr>
        <p:spPr bwMode="auto">
          <a:xfrm>
            <a:off x="250825" y="6381750"/>
            <a:ext cx="86423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sv-SE" sz="1200" dirty="0">
              <a:solidFill>
                <a:srgbClr val="7F7F7F"/>
              </a:solidFill>
              <a:latin typeface="Calibri" pitchFamily="34" charset="0"/>
              <a:ea typeface="+mn-ea"/>
            </a:endParaRPr>
          </a:p>
        </p:txBody>
      </p:sp>
      <p:sp>
        <p:nvSpPr>
          <p:cNvPr id="7176" name="TextBox 10"/>
          <p:cNvSpPr txBox="1">
            <a:spLocks noChangeArrowheads="1"/>
          </p:cNvSpPr>
          <p:nvPr/>
        </p:nvSpPr>
        <p:spPr bwMode="auto">
          <a:xfrm>
            <a:off x="357197" y="1283270"/>
            <a:ext cx="3350708"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sv-SE" dirty="0">
              <a:solidFill>
                <a:prstClr val="black"/>
              </a:solidFill>
              <a:latin typeface="Century Gothic" pitchFamily="34" charset="0"/>
              <a:ea typeface="ＭＳ Ｐゴシック" pitchFamily="34" charset="-128"/>
            </a:endParaRPr>
          </a:p>
          <a:p>
            <a:pPr eaLnBrk="1" hangingPunct="1"/>
            <a:r>
              <a:rPr lang="en-US" altLang="sv-SE" sz="3200" dirty="0" err="1">
                <a:solidFill>
                  <a:schemeClr val="bg1">
                    <a:lumMod val="50000"/>
                  </a:schemeClr>
                </a:solidFill>
                <a:latin typeface="Calibri" pitchFamily="34" charset="0"/>
                <a:ea typeface="ＭＳ Ｐゴシック" pitchFamily="34" charset="-128"/>
                <a:cs typeface="Calibri" pitchFamily="34" charset="0"/>
              </a:rPr>
              <a:t>Sida</a:t>
            </a:r>
            <a:r>
              <a:rPr lang="en-US" altLang="sv-SE" sz="3200" dirty="0">
                <a:solidFill>
                  <a:schemeClr val="bg1">
                    <a:lumMod val="50000"/>
                  </a:schemeClr>
                </a:solidFill>
                <a:latin typeface="Calibri" pitchFamily="34" charset="0"/>
                <a:ea typeface="ＭＳ Ｐゴシック" pitchFamily="34" charset="-128"/>
                <a:cs typeface="Calibri" pitchFamily="34" charset="0"/>
              </a:rPr>
              <a:t> Urban Development </a:t>
            </a:r>
            <a:r>
              <a:rPr lang="en-US" altLang="sv-SE" sz="3200" dirty="0" err="1">
                <a:solidFill>
                  <a:schemeClr val="bg1">
                    <a:lumMod val="50000"/>
                  </a:schemeClr>
                </a:solidFill>
                <a:latin typeface="Calibri" pitchFamily="34" charset="0"/>
                <a:ea typeface="ＭＳ Ｐゴシック" pitchFamily="34" charset="-128"/>
                <a:cs typeface="Calibri" pitchFamily="34" charset="0"/>
              </a:rPr>
              <a:t>Programme</a:t>
            </a:r>
            <a:r>
              <a:rPr lang="en-US" altLang="sv-SE" sz="3200" dirty="0">
                <a:solidFill>
                  <a:schemeClr val="bg1">
                    <a:lumMod val="50000"/>
                  </a:schemeClr>
                </a:solidFill>
                <a:latin typeface="Calibri" pitchFamily="34" charset="0"/>
                <a:ea typeface="ＭＳ Ｐゴシック" pitchFamily="34" charset="-128"/>
                <a:cs typeface="Calibri" pitchFamily="34" charset="0"/>
              </a:rPr>
              <a:t>  </a:t>
            </a:r>
          </a:p>
          <a:p>
            <a:pPr eaLnBrk="1" hangingPunct="1"/>
            <a:r>
              <a:rPr lang="en-US" altLang="sv-SE" sz="3200" dirty="0">
                <a:solidFill>
                  <a:schemeClr val="bg1">
                    <a:lumMod val="50000"/>
                  </a:schemeClr>
                </a:solidFill>
                <a:latin typeface="Calibri" pitchFamily="34" charset="0"/>
                <a:ea typeface="ＭＳ Ｐゴシック" pitchFamily="34" charset="-128"/>
                <a:cs typeface="Calibri" pitchFamily="34" charset="0"/>
              </a:rPr>
              <a:t>1996 – 2006</a:t>
            </a:r>
          </a:p>
          <a:p>
            <a:pPr eaLnBrk="1" hangingPunct="1"/>
            <a:endParaRPr lang="en-US" altLang="sv-SE" dirty="0">
              <a:solidFill>
                <a:schemeClr val="bg1">
                  <a:lumMod val="50000"/>
                </a:schemeClr>
              </a:solidFill>
              <a:latin typeface="Century Gothic" pitchFamily="34" charset="0"/>
              <a:ea typeface="ＭＳ Ｐゴシック" pitchFamily="34" charset="-128"/>
            </a:endParaRPr>
          </a:p>
          <a:p>
            <a:pPr eaLnBrk="1" hangingPunct="1"/>
            <a:r>
              <a:rPr lang="en-US" altLang="sv-SE" dirty="0">
                <a:solidFill>
                  <a:schemeClr val="bg1">
                    <a:lumMod val="50000"/>
                  </a:schemeClr>
                </a:solidFill>
                <a:latin typeface="Century Gothic" pitchFamily="34" charset="0"/>
                <a:ea typeface="ＭＳ Ｐゴシック" pitchFamily="34" charset="-128"/>
              </a:rPr>
              <a:t>Resident Urban Advisors</a:t>
            </a:r>
          </a:p>
          <a:p>
            <a:pPr eaLnBrk="1" hangingPunct="1">
              <a:buFont typeface="Arial" charset="0"/>
              <a:buChar char="•"/>
            </a:pPr>
            <a:endParaRPr lang="en-US" altLang="sv-SE" dirty="0">
              <a:solidFill>
                <a:schemeClr val="bg1">
                  <a:lumMod val="50000"/>
                </a:schemeClr>
              </a:solidFill>
              <a:latin typeface="Century Gothic" pitchFamily="34" charset="0"/>
              <a:ea typeface="ＭＳ Ｐゴシック" pitchFamily="34" charset="-128"/>
            </a:endParaRP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Innovative housing </a:t>
            </a: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Transport</a:t>
            </a: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Street lighting and infrastructure</a:t>
            </a: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Environment</a:t>
            </a: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Gender </a:t>
            </a:r>
          </a:p>
          <a:p>
            <a:pPr eaLnBrk="1" hangingPunct="1">
              <a:buFont typeface="Arial" charset="0"/>
              <a:buChar char="•"/>
            </a:pPr>
            <a:r>
              <a:rPr lang="en-US" altLang="sv-SE" dirty="0">
                <a:solidFill>
                  <a:schemeClr val="bg1">
                    <a:lumMod val="50000"/>
                  </a:schemeClr>
                </a:solidFill>
                <a:latin typeface="Century Gothic" pitchFamily="34" charset="0"/>
                <a:ea typeface="ＭＳ Ｐゴシック" pitchFamily="34" charset="-128"/>
              </a:rPr>
              <a:t>Urban planning</a:t>
            </a:r>
          </a:p>
          <a:p>
            <a:pPr eaLnBrk="1" hangingPunct="1"/>
            <a:endParaRPr lang="en-ZA" altLang="sv-SE" dirty="0">
              <a:solidFill>
                <a:prstClr val="black"/>
              </a:solidFill>
              <a:ea typeface="+mn-ea"/>
            </a:endParaRPr>
          </a:p>
        </p:txBody>
      </p:sp>
      <p:pic>
        <p:nvPicPr>
          <p:cNvPr id="7178" name="Picture 4" descr="07AF739E-72BC-4474-843A-1D8CDDBBB884@loc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071" y="4029207"/>
            <a:ext cx="4603369" cy="242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12"/>
          </p:nvPr>
        </p:nvSpPr>
        <p:spPr/>
        <p:txBody>
          <a:bodyPr/>
          <a:lstStyle/>
          <a:p>
            <a:pPr>
              <a:defRPr/>
            </a:pPr>
            <a:fld id="{9EC58D08-F801-4C2D-A3B5-00830BE24356}" type="slidenum">
              <a:rPr lang="en-US" smtClean="0">
                <a:solidFill>
                  <a:prstClr val="black">
                    <a:tint val="75000"/>
                  </a:prstClr>
                </a:solidFill>
              </a:rPr>
              <a:pPr>
                <a:defRPr/>
              </a:pPr>
              <a:t>10</a:t>
            </a:fld>
            <a:endParaRPr lang="en-US">
              <a:solidFill>
                <a:prstClr val="black">
                  <a:tint val="75000"/>
                </a:prstClr>
              </a:solidFill>
            </a:endParaRPr>
          </a:p>
        </p:txBody>
      </p:sp>
      <p:pic>
        <p:nvPicPr>
          <p:cNvPr id="13" name="Picture 3" descr="C:\Users\dmccarth\AppData\Local\Temp\XPgrpwise\red location-n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9070" y="1070519"/>
            <a:ext cx="4603369" cy="288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38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50000"/>
                  <a:lumOff val="50000"/>
                </a:prstClr>
              </a:solidFill>
            </a:endParaRPr>
          </a:p>
        </p:txBody>
      </p:sp>
      <p:sp>
        <p:nvSpPr>
          <p:cNvPr id="5" name="Rektangel 4"/>
          <p:cNvSpPr/>
          <p:nvPr/>
        </p:nvSpPr>
        <p:spPr>
          <a:xfrm>
            <a:off x="395536" y="1224611"/>
            <a:ext cx="5081891" cy="1077218"/>
          </a:xfrm>
          <a:prstGeom prst="rect">
            <a:avLst/>
          </a:prstGeom>
        </p:spPr>
        <p:txBody>
          <a:bodyPr wrap="square">
            <a:spAutoFit/>
          </a:bodyPr>
          <a:lstStyle/>
          <a:p>
            <a:r>
              <a:rPr lang="en-GB" sz="3200" dirty="0">
                <a:solidFill>
                  <a:prstClr val="white">
                    <a:lumMod val="50000"/>
                  </a:prstClr>
                </a:solidFill>
              </a:rPr>
              <a:t>1999- Partnership concept introduced</a:t>
            </a:r>
            <a:r>
              <a:rPr lang="sv-SE" sz="3200" dirty="0">
                <a:solidFill>
                  <a:prstClr val="white">
                    <a:lumMod val="50000"/>
                  </a:prstClr>
                </a:solidFill>
              </a:rPr>
              <a:t> </a:t>
            </a:r>
          </a:p>
        </p:txBody>
      </p:sp>
      <p:sp>
        <p:nvSpPr>
          <p:cNvPr id="3" name="textruta 2"/>
          <p:cNvSpPr txBox="1"/>
          <p:nvPr/>
        </p:nvSpPr>
        <p:spPr>
          <a:xfrm>
            <a:off x="323528" y="1929021"/>
            <a:ext cx="4464496" cy="4524315"/>
          </a:xfrm>
          <a:prstGeom prst="rect">
            <a:avLst/>
          </a:prstGeom>
          <a:noFill/>
        </p:spPr>
        <p:txBody>
          <a:bodyPr wrap="square" rtlCol="0">
            <a:spAutoFit/>
          </a:bodyPr>
          <a:lstStyle/>
          <a:p>
            <a:endParaRPr lang="en-GB" b="1" dirty="0">
              <a:solidFill>
                <a:prstClr val="black"/>
              </a:solidFill>
            </a:endParaRPr>
          </a:p>
          <a:p>
            <a:r>
              <a:rPr lang="en-GB" dirty="0">
                <a:solidFill>
                  <a:prstClr val="white">
                    <a:lumMod val="50000"/>
                  </a:prstClr>
                </a:solidFill>
                <a:latin typeface="Century Gothic" pitchFamily="34" charset="0"/>
              </a:rPr>
              <a:t>The first formal relationship between cities  was signed on 23 November 1999. </a:t>
            </a:r>
          </a:p>
          <a:p>
            <a:endParaRPr lang="en-GB" dirty="0">
              <a:solidFill>
                <a:prstClr val="white">
                  <a:lumMod val="50000"/>
                </a:prstClr>
              </a:solidFill>
              <a:latin typeface="Century Gothic" pitchFamily="34" charset="0"/>
            </a:endParaRPr>
          </a:p>
          <a:p>
            <a:r>
              <a:rPr lang="en-GB" dirty="0">
                <a:solidFill>
                  <a:prstClr val="white">
                    <a:lumMod val="50000"/>
                  </a:prstClr>
                </a:solidFill>
                <a:latin typeface="Century Gothic" pitchFamily="34" charset="0"/>
              </a:rPr>
              <a:t>Twinning is a requirement for funding:</a:t>
            </a:r>
          </a:p>
          <a:p>
            <a:pPr lvl="1">
              <a:buFont typeface="Arial" charset="0"/>
              <a:buChar char="•"/>
            </a:pPr>
            <a:r>
              <a:rPr lang="en-GB" dirty="0">
                <a:solidFill>
                  <a:prstClr val="white">
                    <a:lumMod val="50000"/>
                  </a:prstClr>
                </a:solidFill>
                <a:latin typeface="Century Gothic" pitchFamily="34" charset="0"/>
              </a:rPr>
              <a:t>Cooperation between equal partners</a:t>
            </a:r>
          </a:p>
          <a:p>
            <a:pPr lvl="1">
              <a:buFont typeface="Arial" charset="0"/>
              <a:buChar char="•"/>
            </a:pPr>
            <a:r>
              <a:rPr lang="en-GB" dirty="0">
                <a:solidFill>
                  <a:prstClr val="white">
                    <a:lumMod val="50000"/>
                  </a:prstClr>
                </a:solidFill>
                <a:latin typeface="Century Gothic" pitchFamily="34" charset="0"/>
              </a:rPr>
              <a:t>Reciprocity</a:t>
            </a:r>
          </a:p>
          <a:p>
            <a:pPr lvl="1">
              <a:buFont typeface="Arial" charset="0"/>
              <a:buChar char="•"/>
            </a:pPr>
            <a:r>
              <a:rPr lang="en-GB" dirty="0">
                <a:solidFill>
                  <a:prstClr val="white">
                    <a:lumMod val="50000"/>
                  </a:prstClr>
                </a:solidFill>
                <a:latin typeface="Century Gothic" pitchFamily="34" charset="0"/>
              </a:rPr>
              <a:t>Project based collaboration;</a:t>
            </a:r>
          </a:p>
          <a:p>
            <a:pPr lvl="1">
              <a:buFont typeface="Arial" charset="0"/>
              <a:buChar char="•"/>
            </a:pPr>
            <a:r>
              <a:rPr lang="en-GB" dirty="0">
                <a:solidFill>
                  <a:prstClr val="white">
                    <a:lumMod val="50000"/>
                  </a:prstClr>
                </a:solidFill>
                <a:latin typeface="Century Gothic" pitchFamily="34" charset="0"/>
              </a:rPr>
              <a:t>Requirement for a Management Committee</a:t>
            </a:r>
          </a:p>
          <a:p>
            <a:r>
              <a:rPr lang="en-GB" dirty="0">
                <a:solidFill>
                  <a:prstClr val="white">
                    <a:lumMod val="50000"/>
                  </a:prstClr>
                </a:solidFill>
                <a:latin typeface="Century Gothic" pitchFamily="34" charset="0"/>
              </a:rPr>
              <a:t>Focus on :-</a:t>
            </a:r>
          </a:p>
          <a:p>
            <a:pPr>
              <a:buFont typeface="Arial" charset="0"/>
              <a:buChar char="•"/>
            </a:pPr>
            <a:r>
              <a:rPr lang="en-GB" dirty="0">
                <a:solidFill>
                  <a:prstClr val="white">
                    <a:lumMod val="50000"/>
                  </a:prstClr>
                </a:solidFill>
                <a:latin typeface="Century Gothic" pitchFamily="34" charset="0"/>
              </a:rPr>
              <a:t> mutual learning, best practice, problem solving, beneficial exchange of knowledge and experience</a:t>
            </a:r>
            <a:r>
              <a:rPr lang="en-GB" dirty="0">
                <a:solidFill>
                  <a:prstClr val="white">
                    <a:lumMod val="50000"/>
                  </a:prstClr>
                </a:solidFill>
              </a:rPr>
              <a:t>. </a:t>
            </a:r>
          </a:p>
        </p:txBody>
      </p:sp>
      <p:pic>
        <p:nvPicPr>
          <p:cNvPr id="12" name="Picture 2" descr="C:\Users\bar\Desktop\Älvstaden\NMBM\Visits\Port Elizabeth 201311\Photos\NMBM del 2 2013\PB277482.JPG"/>
          <p:cNvPicPr>
            <a:picLocks noChangeAspect="1" noChangeArrowheads="1"/>
          </p:cNvPicPr>
          <p:nvPr/>
        </p:nvPicPr>
        <p:blipFill>
          <a:blip r:embed="rId6" cstate="print">
            <a:extLst>
              <a:ext uri="{28A0092B-C50C-407E-A947-70E740481C1C}">
                <a14:useLocalDpi xmlns:a14="http://schemas.microsoft.com/office/drawing/2010/main" val="0"/>
              </a:ext>
            </a:extLst>
          </a:blip>
          <a:srcRect l="16141" t="2" r="27164" b="9187"/>
          <a:stretch>
            <a:fillRect/>
          </a:stretch>
        </p:blipFill>
        <p:spPr bwMode="auto">
          <a:xfrm>
            <a:off x="5220072" y="1484784"/>
            <a:ext cx="3508003"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20072" y="6043340"/>
            <a:ext cx="1788823" cy="276999"/>
          </a:xfrm>
          <a:prstGeom prst="rect">
            <a:avLst/>
          </a:prstGeom>
          <a:noFill/>
        </p:spPr>
        <p:txBody>
          <a:bodyPr wrap="none" rtlCol="0">
            <a:spAutoFit/>
          </a:bodyPr>
          <a:lstStyle/>
          <a:p>
            <a:r>
              <a:rPr lang="en-ZA" sz="1200" i="1" dirty="0">
                <a:solidFill>
                  <a:prstClr val="white">
                    <a:lumMod val="50000"/>
                  </a:prstClr>
                </a:solidFill>
              </a:rPr>
              <a:t>Partnership renewal 2012</a:t>
            </a:r>
          </a:p>
        </p:txBody>
      </p:sp>
    </p:spTree>
    <p:extLst>
      <p:ext uri="{BB962C8B-B14F-4D97-AF65-F5344CB8AC3E}">
        <p14:creationId xmlns:p14="http://schemas.microsoft.com/office/powerpoint/2010/main" val="336265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50000"/>
                  <a:lumOff val="50000"/>
                </a:prstClr>
              </a:solidFill>
            </a:endParaRPr>
          </a:p>
        </p:txBody>
      </p:sp>
      <p:sp>
        <p:nvSpPr>
          <p:cNvPr id="5" name="Rektangel 4"/>
          <p:cNvSpPr/>
          <p:nvPr/>
        </p:nvSpPr>
        <p:spPr>
          <a:xfrm>
            <a:off x="251521" y="1211717"/>
            <a:ext cx="3888431" cy="4770537"/>
          </a:xfrm>
          <a:prstGeom prst="rect">
            <a:avLst/>
          </a:prstGeom>
        </p:spPr>
        <p:txBody>
          <a:bodyPr wrap="square">
            <a:spAutoFit/>
          </a:bodyPr>
          <a:lstStyle/>
          <a:p>
            <a:r>
              <a:rPr lang="sv-SE" sz="2800" dirty="0">
                <a:solidFill>
                  <a:schemeClr val="tx1">
                    <a:lumMod val="65000"/>
                    <a:lumOff val="35000"/>
                  </a:schemeClr>
                </a:solidFill>
                <a:latin typeface="Century Gothic" panose="020B0502020202020204" pitchFamily="34" charset="0"/>
              </a:rPr>
              <a:t>Some of the many project examples.</a:t>
            </a:r>
          </a:p>
          <a:p>
            <a:endParaRPr lang="sv-SE" sz="2800" dirty="0">
              <a:solidFill>
                <a:prstClr val="white">
                  <a:lumMod val="50000"/>
                </a:prstClr>
              </a:solidFill>
              <a:latin typeface="Century Gothic" panose="020B0502020202020204" pitchFamily="34" charset="0"/>
            </a:endParaRP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Spatial </a:t>
            </a:r>
            <a:r>
              <a:rPr lang="sv-SE" sz="2000" dirty="0" err="1">
                <a:solidFill>
                  <a:schemeClr val="bg1">
                    <a:lumMod val="50000"/>
                  </a:schemeClr>
                </a:solidFill>
                <a:latin typeface="Century Gothic" panose="020B0502020202020204" pitchFamily="34" charset="0"/>
              </a:rPr>
              <a:t>framework</a:t>
            </a:r>
            <a:endParaRPr lang="sv-SE" sz="2000" dirty="0">
              <a:solidFill>
                <a:schemeClr val="bg1">
                  <a:lumMod val="50000"/>
                </a:schemeClr>
              </a:solidFill>
              <a:latin typeface="Century Gothic" panose="020B0502020202020204" pitchFamily="34" charset="0"/>
            </a:endParaRP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Public transport Plan and transport models</a:t>
            </a: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Street lighting </a:t>
            </a: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Motherwell urban renewal and innovative housing</a:t>
            </a: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Pavement management</a:t>
            </a:r>
          </a:p>
          <a:p>
            <a:pPr marL="342900" indent="-342900">
              <a:buFont typeface="Arial" pitchFamily="34" charset="0"/>
              <a:buChar char="•"/>
            </a:pPr>
            <a:r>
              <a:rPr lang="sv-SE" sz="2000" dirty="0">
                <a:solidFill>
                  <a:schemeClr val="bg1">
                    <a:lumMod val="50000"/>
                  </a:schemeClr>
                </a:solidFill>
                <a:latin typeface="Century Gothic" panose="020B0502020202020204" pitchFamily="34" charset="0"/>
              </a:rPr>
              <a:t>Integrated waste management.</a:t>
            </a:r>
            <a:r>
              <a:rPr lang="sv-SE" sz="2400" dirty="0">
                <a:solidFill>
                  <a:schemeClr val="bg1">
                    <a:lumMod val="50000"/>
                  </a:schemeClr>
                </a:solidFill>
                <a:latin typeface="Century Gothic" panose="020B0502020202020204" pitchFamily="34" charset="0"/>
              </a:rPr>
              <a:t> </a:t>
            </a:r>
          </a:p>
          <a:p>
            <a:endParaRPr lang="sv-SE" sz="2800" dirty="0">
              <a:solidFill>
                <a:prstClr val="white">
                  <a:lumMod val="50000"/>
                </a:prstClr>
              </a:solidFill>
              <a:latin typeface="Century Gothic" panose="020B0502020202020204" pitchFamily="34" charset="0"/>
            </a:endParaRPr>
          </a:p>
        </p:txBody>
      </p:sp>
      <p:pic>
        <p:nvPicPr>
          <p:cNvPr id="1026" name="Picture 2" descr="C:\Users\dmccarth\Documents\GroupWise\Wheely bi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1481826"/>
            <a:ext cx="219624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NMBM PICTURES\P51701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1369673"/>
            <a:ext cx="2439922" cy="2412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DF.jpg"/>
          <p:cNvPicPr>
            <a:picLocks noChangeAspect="1"/>
          </p:cNvPicPr>
          <p:nvPr/>
        </p:nvPicPr>
        <p:blipFill>
          <a:blip r:embed="rId8" cstate="print">
            <a:extLst>
              <a:ext uri="{28A0092B-C50C-407E-A947-70E740481C1C}">
                <a14:useLocalDpi xmlns:a14="http://schemas.microsoft.com/office/drawing/2010/main" val="0"/>
              </a:ext>
            </a:extLst>
          </a:blip>
          <a:srcRect l="3229" t="4758" r="1811" b="3043"/>
          <a:stretch>
            <a:fillRect/>
          </a:stretch>
        </p:blipFill>
        <p:spPr bwMode="auto">
          <a:xfrm>
            <a:off x="5912541" y="3270581"/>
            <a:ext cx="3043597" cy="269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03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dobjekt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58750"/>
            <a:ext cx="43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NMBM norm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458" y="409575"/>
            <a:ext cx="160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dsre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 y="255604"/>
            <a:ext cx="165576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9"/>
          <p:cNvSpPr txBox="1">
            <a:spLocks/>
          </p:cNvSpPr>
          <p:nvPr/>
        </p:nvSpPr>
        <p:spPr>
          <a:xfrm>
            <a:off x="250825" y="6381750"/>
            <a:ext cx="8642350" cy="5016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dirty="0">
              <a:solidFill>
                <a:prstClr val="black">
                  <a:lumMod val="50000"/>
                  <a:lumOff val="50000"/>
                </a:prstClr>
              </a:solidFill>
            </a:endParaRPr>
          </a:p>
        </p:txBody>
      </p:sp>
      <p:sp>
        <p:nvSpPr>
          <p:cNvPr id="12296" name="TextBox 3"/>
          <p:cNvSpPr txBox="1">
            <a:spLocks noChangeArrowheads="1"/>
          </p:cNvSpPr>
          <p:nvPr/>
        </p:nvSpPr>
        <p:spPr bwMode="auto">
          <a:xfrm>
            <a:off x="257177" y="1285875"/>
            <a:ext cx="460057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sv-SE" sz="3200" dirty="0">
                <a:solidFill>
                  <a:schemeClr val="bg1">
                    <a:lumMod val="50000"/>
                  </a:schemeClr>
                </a:solidFill>
                <a:latin typeface="+mn-lt"/>
                <a:ea typeface="+mn-ea"/>
              </a:rPr>
              <a:t>Post  2012-  Partnership Model </a:t>
            </a:r>
          </a:p>
          <a:p>
            <a:pPr eaLnBrk="1" hangingPunct="1"/>
            <a:endParaRPr lang="en-US" altLang="sv-SE" sz="2400" dirty="0">
              <a:solidFill>
                <a:schemeClr val="bg1">
                  <a:lumMod val="50000"/>
                </a:schemeClr>
              </a:solidFill>
              <a:latin typeface="+mn-lt"/>
              <a:ea typeface="+mn-ea"/>
            </a:endParaRPr>
          </a:p>
          <a:p>
            <a:pPr marL="0" lvl="1" eaLnBrk="1" hangingPunct="1"/>
            <a:r>
              <a:rPr lang="en-US" altLang="sv-SE" sz="2000" dirty="0">
                <a:solidFill>
                  <a:schemeClr val="bg1">
                    <a:lumMod val="50000"/>
                  </a:schemeClr>
                </a:solidFill>
                <a:latin typeface="Century Gothic" pitchFamily="34" charset="0"/>
              </a:rPr>
              <a:t>Time for new energy and perspective - a more integrated approach in both cities.</a:t>
            </a:r>
          </a:p>
          <a:p>
            <a:pPr marL="0" lvl="1" eaLnBrk="1" hangingPunct="1"/>
            <a:endParaRPr lang="en-US" altLang="sv-SE" sz="2000" dirty="0">
              <a:solidFill>
                <a:schemeClr val="bg1">
                  <a:lumMod val="50000"/>
                </a:schemeClr>
              </a:solidFill>
              <a:latin typeface="Century Gothic" pitchFamily="34" charset="0"/>
            </a:endParaRPr>
          </a:p>
          <a:p>
            <a:pPr eaLnBrk="1" hangingPunct="1">
              <a:buFont typeface="Arial" charset="0"/>
              <a:buChar char="•"/>
            </a:pPr>
            <a:r>
              <a:rPr lang="en-US" sz="2000" dirty="0">
                <a:solidFill>
                  <a:schemeClr val="bg1">
                    <a:lumMod val="50000"/>
                  </a:schemeClr>
                </a:solidFill>
                <a:latin typeface="Century Gothic" pitchFamily="34" charset="0"/>
              </a:rPr>
              <a:t> Deliberate synergy between the </a:t>
            </a:r>
          </a:p>
          <a:p>
            <a:pPr eaLnBrk="1" hangingPunct="1"/>
            <a:r>
              <a:rPr lang="en-US" sz="2000" dirty="0">
                <a:solidFill>
                  <a:schemeClr val="bg1">
                    <a:lumMod val="50000"/>
                  </a:schemeClr>
                </a:solidFill>
                <a:latin typeface="Century Gothic" pitchFamily="34" charset="0"/>
              </a:rPr>
              <a:t>   projects</a:t>
            </a:r>
          </a:p>
          <a:p>
            <a:pPr eaLnBrk="1" hangingPunct="1">
              <a:buFont typeface="Arial" charset="0"/>
              <a:buChar char="•"/>
            </a:pPr>
            <a:r>
              <a:rPr lang="en-US" sz="2000" dirty="0">
                <a:solidFill>
                  <a:schemeClr val="bg1">
                    <a:lumMod val="50000"/>
                  </a:schemeClr>
                </a:solidFill>
                <a:latin typeface="Century Gothic" pitchFamily="34" charset="0"/>
              </a:rPr>
              <a:t> The projects are to support the</a:t>
            </a:r>
          </a:p>
          <a:p>
            <a:pPr eaLnBrk="1" hangingPunct="1"/>
            <a:r>
              <a:rPr lang="en-US" sz="2000" dirty="0">
                <a:solidFill>
                  <a:schemeClr val="bg1">
                    <a:lumMod val="50000"/>
                  </a:schemeClr>
                </a:solidFill>
                <a:latin typeface="Century Gothic" pitchFamily="34" charset="0"/>
              </a:rPr>
              <a:t>  cities visions</a:t>
            </a:r>
          </a:p>
          <a:p>
            <a:pPr eaLnBrk="1" hangingPunct="1">
              <a:buFont typeface="Arial" charset="0"/>
              <a:buChar char="•"/>
            </a:pPr>
            <a:r>
              <a:rPr lang="en-US" sz="2000" dirty="0">
                <a:solidFill>
                  <a:schemeClr val="bg1">
                    <a:lumMod val="50000"/>
                  </a:schemeClr>
                </a:solidFill>
                <a:latin typeface="Century Gothic" pitchFamily="34" charset="0"/>
              </a:rPr>
              <a:t> Projects are designed around</a:t>
            </a:r>
          </a:p>
          <a:p>
            <a:pPr eaLnBrk="1" hangingPunct="1"/>
            <a:r>
              <a:rPr lang="en-US" sz="2000" dirty="0">
                <a:solidFill>
                  <a:schemeClr val="bg1">
                    <a:lumMod val="50000"/>
                  </a:schemeClr>
                </a:solidFill>
                <a:latin typeface="Century Gothic" pitchFamily="34" charset="0"/>
              </a:rPr>
              <a:t>  common aims and objectives</a:t>
            </a:r>
          </a:p>
          <a:p>
            <a:pPr eaLnBrk="1" hangingPunct="1">
              <a:buFont typeface="Arial" charset="0"/>
              <a:buChar char="•"/>
            </a:pPr>
            <a:endParaRPr lang="en-US" sz="2400" dirty="0">
              <a:solidFill>
                <a:schemeClr val="bg1">
                  <a:lumMod val="50000"/>
                </a:schemeClr>
              </a:solidFill>
              <a:latin typeface="Calibri" pitchFamily="34" charset="0"/>
            </a:endParaRPr>
          </a:p>
          <a:p>
            <a:pPr eaLnBrk="1" hangingPunct="1">
              <a:buFont typeface="Arial" charset="0"/>
              <a:buChar char="•"/>
            </a:pPr>
            <a:endParaRPr lang="en-US" altLang="sv-SE" sz="2400" dirty="0">
              <a:solidFill>
                <a:schemeClr val="bg1">
                  <a:lumMod val="50000"/>
                </a:schemeClr>
              </a:solidFill>
              <a:latin typeface="+mn-lt"/>
              <a:ea typeface="+mn-ea"/>
            </a:endParaRPr>
          </a:p>
          <a:p>
            <a:pPr eaLnBrk="1" hangingPunct="1">
              <a:buFont typeface="Arial" charset="0"/>
              <a:buChar char="•"/>
            </a:pPr>
            <a:endParaRPr lang="en-US" altLang="sv-SE" sz="2400" dirty="0">
              <a:solidFill>
                <a:schemeClr val="bg1">
                  <a:lumMod val="50000"/>
                </a:schemeClr>
              </a:solidFill>
              <a:latin typeface="+mn-lt"/>
              <a:ea typeface="+mn-ea"/>
            </a:endParaRPr>
          </a:p>
          <a:p>
            <a:pPr eaLnBrk="1" hangingPunct="1">
              <a:buFont typeface="Arial" charset="0"/>
              <a:buChar char="•"/>
            </a:pPr>
            <a:endParaRPr lang="en-US" altLang="sv-SE" sz="2400" dirty="0">
              <a:solidFill>
                <a:schemeClr val="bg1">
                  <a:lumMod val="50000"/>
                </a:schemeClr>
              </a:solidFill>
              <a:latin typeface="+mn-lt"/>
              <a:ea typeface="+mn-ea"/>
            </a:endParaRPr>
          </a:p>
          <a:p>
            <a:pPr eaLnBrk="1" hangingPunct="1">
              <a:buFont typeface="Arial" charset="0"/>
              <a:buChar char="•"/>
            </a:pPr>
            <a:endParaRPr lang="en-US" altLang="sv-SE" sz="2400" dirty="0">
              <a:solidFill>
                <a:schemeClr val="bg1">
                  <a:lumMod val="50000"/>
                </a:schemeClr>
              </a:solidFill>
              <a:latin typeface="+mn-lt"/>
              <a:ea typeface="+mn-ea"/>
            </a:endParaRPr>
          </a:p>
        </p:txBody>
      </p:sp>
      <p:sp>
        <p:nvSpPr>
          <p:cNvPr id="10" name="Slide Number Placeholder 9"/>
          <p:cNvSpPr>
            <a:spLocks noGrp="1"/>
          </p:cNvSpPr>
          <p:nvPr>
            <p:ph type="sldNum" sz="quarter" idx="12"/>
          </p:nvPr>
        </p:nvSpPr>
        <p:spPr/>
        <p:txBody>
          <a:bodyPr/>
          <a:lstStyle/>
          <a:p>
            <a:pPr>
              <a:defRPr/>
            </a:pPr>
            <a:fld id="{506C7905-7506-472B-B97F-901129D9DDF4}" type="slidenum">
              <a:rPr lang="en-US" smtClean="0">
                <a:solidFill>
                  <a:prstClr val="black">
                    <a:tint val="75000"/>
                  </a:prstClr>
                </a:solidFill>
              </a:rPr>
              <a:pPr>
                <a:defRPr/>
              </a:pPr>
              <a:t>13</a:t>
            </a:fld>
            <a:endParaRPr lang="en-US">
              <a:solidFill>
                <a:prstClr val="black">
                  <a:tint val="75000"/>
                </a:prstClr>
              </a:solidFill>
            </a:endParaRPr>
          </a:p>
        </p:txBody>
      </p:sp>
      <p:pic>
        <p:nvPicPr>
          <p:cNvPr id="12298" name="Content Placeholder 3" descr="_MG_8809.JPG"/>
          <p:cNvPicPr>
            <a:picLocks noChangeAspect="1"/>
          </p:cNvPicPr>
          <p:nvPr/>
        </p:nvPicPr>
        <p:blipFill>
          <a:blip r:embed="rId6">
            <a:extLst>
              <a:ext uri="{28A0092B-C50C-407E-A947-70E740481C1C}">
                <a14:useLocalDpi xmlns:a14="http://schemas.microsoft.com/office/drawing/2010/main" val="0"/>
              </a:ext>
            </a:extLst>
          </a:blip>
          <a:srcRect r="6552"/>
          <a:stretch>
            <a:fillRect/>
          </a:stretch>
        </p:blipFill>
        <p:spPr bwMode="auto">
          <a:xfrm>
            <a:off x="4976816" y="1500188"/>
            <a:ext cx="3944937" cy="44291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1"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Block Arc 14"/>
          <p:cNvSpPr/>
          <p:nvPr/>
        </p:nvSpPr>
        <p:spPr>
          <a:xfrm>
            <a:off x="285779" y="981841"/>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30660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4507" y="2420888"/>
            <a:ext cx="7920882" cy="353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algn="ctr">
              <a:buNone/>
            </a:pPr>
            <a:r>
              <a:rPr lang="sv-SE" sz="2800" dirty="0">
                <a:solidFill>
                  <a:schemeClr val="tx1">
                    <a:lumMod val="65000"/>
                    <a:lumOff val="35000"/>
                  </a:schemeClr>
                </a:solidFill>
                <a:latin typeface="Century Gothic" panose="020B0502020202020204" pitchFamily="34" charset="0"/>
              </a:rPr>
              <a:t>The </a:t>
            </a:r>
            <a:r>
              <a:rPr lang="sv-SE" sz="2800" dirty="0" err="1">
                <a:solidFill>
                  <a:schemeClr val="tx1">
                    <a:lumMod val="65000"/>
                    <a:lumOff val="35000"/>
                  </a:schemeClr>
                </a:solidFill>
                <a:latin typeface="Century Gothic" panose="020B0502020202020204" pitchFamily="34" charset="0"/>
              </a:rPr>
              <a:t>Overarching</a:t>
            </a:r>
            <a:r>
              <a:rPr lang="sv-SE" sz="2800" dirty="0">
                <a:solidFill>
                  <a:schemeClr val="tx1">
                    <a:lumMod val="65000"/>
                    <a:lumOff val="35000"/>
                  </a:schemeClr>
                </a:solidFill>
                <a:latin typeface="Century Gothic" panose="020B0502020202020204" pitchFamily="34" charset="0"/>
              </a:rPr>
              <a:t> Project:</a:t>
            </a:r>
            <a:endParaRPr lang="sv-SE" sz="1800" dirty="0">
              <a:solidFill>
                <a:schemeClr val="tx1">
                  <a:lumMod val="65000"/>
                  <a:lumOff val="35000"/>
                </a:schemeClr>
              </a:solidFill>
              <a:latin typeface="Century Gothic" panose="020B0502020202020204" pitchFamily="34" charset="0"/>
            </a:endParaRPr>
          </a:p>
          <a:p>
            <a:pPr lvl="0" algn="ctr">
              <a:buNone/>
            </a:pPr>
            <a:r>
              <a:rPr lang="sv-SE" sz="1800" dirty="0">
                <a:solidFill>
                  <a:schemeClr val="tx1">
                    <a:lumMod val="65000"/>
                    <a:lumOff val="35000"/>
                  </a:schemeClr>
                </a:solidFill>
                <a:latin typeface="Calibri" panose="020F0502020204030204" pitchFamily="34" charset="0"/>
              </a:rPr>
              <a:t>”Examination </a:t>
            </a:r>
            <a:r>
              <a:rPr lang="sv-SE" sz="1800" dirty="0" err="1">
                <a:solidFill>
                  <a:schemeClr val="tx1">
                    <a:lumMod val="65000"/>
                    <a:lumOff val="35000"/>
                  </a:schemeClr>
                </a:solidFill>
                <a:latin typeface="Calibri" panose="020F0502020204030204" pitchFamily="34" charset="0"/>
              </a:rPr>
              <a:t>of</a:t>
            </a:r>
            <a:r>
              <a:rPr lang="sv-SE" sz="1800" dirty="0">
                <a:solidFill>
                  <a:schemeClr val="tx1">
                    <a:lumMod val="65000"/>
                    <a:lumOff val="35000"/>
                  </a:schemeClr>
                </a:solidFill>
                <a:latin typeface="Calibri" panose="020F0502020204030204" pitchFamily="34" charset="0"/>
              </a:rPr>
              <a:t> the gap </a:t>
            </a:r>
            <a:r>
              <a:rPr lang="sv-SE" sz="1800" dirty="0" err="1">
                <a:solidFill>
                  <a:schemeClr val="tx1">
                    <a:lumMod val="65000"/>
                    <a:lumOff val="35000"/>
                  </a:schemeClr>
                </a:solidFill>
                <a:latin typeface="Calibri" panose="020F0502020204030204" pitchFamily="34" charset="0"/>
              </a:rPr>
              <a:t>between</a:t>
            </a:r>
            <a:r>
              <a:rPr lang="sv-SE" sz="1800" dirty="0">
                <a:solidFill>
                  <a:schemeClr val="tx1">
                    <a:lumMod val="65000"/>
                    <a:lumOff val="35000"/>
                  </a:schemeClr>
                </a:solidFill>
                <a:latin typeface="Calibri" panose="020F0502020204030204" pitchFamily="34" charset="0"/>
              </a:rPr>
              <a:t> policy and implementation in </a:t>
            </a:r>
            <a:r>
              <a:rPr lang="sv-SE" sz="1800" dirty="0" err="1">
                <a:solidFill>
                  <a:schemeClr val="tx1">
                    <a:lumMod val="65000"/>
                    <a:lumOff val="35000"/>
                  </a:schemeClr>
                </a:solidFill>
                <a:latin typeface="Calibri" panose="020F0502020204030204" pitchFamily="34" charset="0"/>
              </a:rPr>
              <a:t>local</a:t>
            </a:r>
            <a:r>
              <a:rPr lang="sv-SE" sz="1800" dirty="0">
                <a:solidFill>
                  <a:schemeClr val="tx1">
                    <a:lumMod val="65000"/>
                    <a:lumOff val="35000"/>
                  </a:schemeClr>
                </a:solidFill>
                <a:latin typeface="Calibri" panose="020F0502020204030204" pitchFamily="34" charset="0"/>
              </a:rPr>
              <a:t> </a:t>
            </a:r>
            <a:r>
              <a:rPr lang="sv-SE" sz="1800" dirty="0" err="1">
                <a:solidFill>
                  <a:schemeClr val="tx1">
                    <a:lumMod val="65000"/>
                    <a:lumOff val="35000"/>
                  </a:schemeClr>
                </a:solidFill>
                <a:latin typeface="Calibri" panose="020F0502020204030204" pitchFamily="34" charset="0"/>
              </a:rPr>
              <a:t>government</a:t>
            </a:r>
            <a:r>
              <a:rPr lang="sv-SE" sz="1800" dirty="0">
                <a:solidFill>
                  <a:schemeClr val="tx1">
                    <a:lumMod val="65000"/>
                    <a:lumOff val="35000"/>
                  </a:schemeClr>
                </a:solidFill>
                <a:latin typeface="Calibri" panose="020F0502020204030204" pitchFamily="34" charset="0"/>
              </a:rPr>
              <a:t>”</a:t>
            </a:r>
          </a:p>
          <a:p>
            <a:pPr eaLnBrk="1" hangingPunct="1">
              <a:spcBef>
                <a:spcPct val="0"/>
              </a:spcBef>
              <a:buFontTx/>
              <a:buNone/>
            </a:pPr>
            <a:endParaRPr lang="en-US" altLang="sv-SE" sz="1800" dirty="0">
              <a:solidFill>
                <a:prstClr val="black">
                  <a:lumMod val="65000"/>
                  <a:lumOff val="35000"/>
                </a:prstClr>
              </a:solidFill>
              <a:latin typeface="Century Gothic" panose="020B0502020202020204" pitchFamily="34" charset="0"/>
            </a:endParaRPr>
          </a:p>
          <a:p>
            <a:pPr eaLnBrk="1" hangingPunct="1">
              <a:spcBef>
                <a:spcPct val="0"/>
              </a:spcBef>
              <a:buFontTx/>
              <a:buNone/>
            </a:pPr>
            <a:r>
              <a:rPr lang="en-US" altLang="sv-SE" sz="1800" dirty="0">
                <a:solidFill>
                  <a:prstClr val="black">
                    <a:lumMod val="65000"/>
                    <a:lumOff val="35000"/>
                  </a:prstClr>
                </a:solidFill>
                <a:latin typeface="Century Gothic" panose="020B0502020202020204" pitchFamily="34" charset="0"/>
              </a:rPr>
              <a:t>OVERALL OBJECTIVE</a:t>
            </a:r>
          </a:p>
          <a:p>
            <a:pPr eaLnBrk="1" hangingPunct="1">
              <a:spcBef>
                <a:spcPct val="0"/>
              </a:spcBef>
              <a:buFontTx/>
              <a:buNone/>
            </a:pPr>
            <a:endParaRPr lang="en-US" altLang="sv-SE" sz="500" b="1" dirty="0">
              <a:solidFill>
                <a:prstClr val="black">
                  <a:lumMod val="65000"/>
                  <a:lumOff val="35000"/>
                </a:prstClr>
              </a:solidFill>
              <a:latin typeface="Calibri"/>
            </a:endParaRPr>
          </a:p>
          <a:p>
            <a:pPr eaLnBrk="1" hangingPunct="1">
              <a:spcBef>
                <a:spcPct val="0"/>
              </a:spcBef>
              <a:buFontTx/>
              <a:buNone/>
            </a:pPr>
            <a:r>
              <a:rPr lang="en-GB" sz="1600" dirty="0">
                <a:solidFill>
                  <a:prstClr val="black">
                    <a:lumMod val="75000"/>
                    <a:lumOff val="25000"/>
                  </a:prstClr>
                </a:solidFill>
                <a:latin typeface="Calibri"/>
              </a:rPr>
              <a:t>To have </a:t>
            </a:r>
            <a:r>
              <a:rPr lang="en-GB" sz="1600" dirty="0">
                <a:solidFill>
                  <a:srgbClr val="FF0000"/>
                </a:solidFill>
                <a:latin typeface="Calibri"/>
              </a:rPr>
              <a:t>more effective implementation of all policies and strategies within a city context </a:t>
            </a:r>
            <a:r>
              <a:rPr lang="en-GB" sz="1600" dirty="0">
                <a:solidFill>
                  <a:prstClr val="black">
                    <a:lumMod val="65000"/>
                    <a:lumOff val="35000"/>
                  </a:prstClr>
                </a:solidFill>
                <a:latin typeface="Calibri"/>
              </a:rPr>
              <a:t>in order to improve service delivery at a local level. This in turn will ensure a more sustainable and integrated city. </a:t>
            </a:r>
          </a:p>
          <a:p>
            <a:pPr eaLnBrk="1" hangingPunct="1">
              <a:spcBef>
                <a:spcPct val="0"/>
              </a:spcBef>
              <a:buFontTx/>
              <a:buNone/>
            </a:pPr>
            <a:endParaRPr lang="en-GB" altLang="sv-SE" sz="1600" dirty="0">
              <a:solidFill>
                <a:prstClr val="black">
                  <a:lumMod val="65000"/>
                  <a:lumOff val="35000"/>
                </a:prstClr>
              </a:solidFill>
              <a:latin typeface="Calibri"/>
            </a:endParaRPr>
          </a:p>
          <a:p>
            <a:pPr eaLnBrk="1" hangingPunct="1">
              <a:spcBef>
                <a:spcPct val="0"/>
              </a:spcBef>
              <a:buFontTx/>
              <a:buNone/>
            </a:pPr>
            <a:r>
              <a:rPr lang="en-US" altLang="sv-SE" sz="1800" dirty="0">
                <a:solidFill>
                  <a:prstClr val="black">
                    <a:lumMod val="75000"/>
                    <a:lumOff val="25000"/>
                  </a:prstClr>
                </a:solidFill>
                <a:latin typeface="Century Gothic" panose="020B0502020202020204" pitchFamily="34" charset="0"/>
              </a:rPr>
              <a:t>PROJECT OBJECTIVE</a:t>
            </a:r>
          </a:p>
          <a:p>
            <a:pPr eaLnBrk="1" hangingPunct="1">
              <a:spcBef>
                <a:spcPct val="0"/>
              </a:spcBef>
              <a:buFontTx/>
              <a:buNone/>
            </a:pPr>
            <a:endParaRPr lang="en-US" altLang="sv-SE" sz="500" b="1" dirty="0">
              <a:solidFill>
                <a:prstClr val="black">
                  <a:lumMod val="75000"/>
                  <a:lumOff val="25000"/>
                </a:prstClr>
              </a:solidFill>
              <a:latin typeface="Calibri"/>
            </a:endParaRPr>
          </a:p>
          <a:p>
            <a:pPr eaLnBrk="1" hangingPunct="1">
              <a:spcBef>
                <a:spcPct val="0"/>
              </a:spcBef>
              <a:buFontTx/>
              <a:buNone/>
            </a:pPr>
            <a:r>
              <a:rPr lang="en-US" altLang="sv-SE" sz="1600" dirty="0">
                <a:solidFill>
                  <a:prstClr val="black">
                    <a:lumMod val="75000"/>
                    <a:lumOff val="25000"/>
                  </a:prstClr>
                </a:solidFill>
                <a:latin typeface="Calibri"/>
              </a:rPr>
              <a:t>To </a:t>
            </a:r>
            <a:r>
              <a:rPr lang="en-US" altLang="sv-SE" sz="1600" dirty="0">
                <a:solidFill>
                  <a:srgbClr val="FF0000"/>
                </a:solidFill>
                <a:latin typeface="Calibri"/>
              </a:rPr>
              <a:t>develop a tool kit </a:t>
            </a:r>
            <a:r>
              <a:rPr lang="en-US" altLang="sv-SE" sz="1600" dirty="0">
                <a:solidFill>
                  <a:prstClr val="black">
                    <a:lumMod val="75000"/>
                    <a:lumOff val="25000"/>
                  </a:prstClr>
                </a:solidFill>
                <a:latin typeface="Calibri"/>
              </a:rPr>
              <a:t>for our and other local authorities to ensure optimal policy implementation and service delivery</a:t>
            </a:r>
            <a:endParaRPr lang="sv-SE" sz="1600" dirty="0">
              <a:solidFill>
                <a:prstClr val="black">
                  <a:lumMod val="65000"/>
                  <a:lumOff val="35000"/>
                </a:prstClr>
              </a:solidFill>
              <a:latin typeface="Calibri"/>
            </a:endParaRPr>
          </a:p>
          <a:p>
            <a:pPr eaLnBrk="1" hangingPunct="1">
              <a:spcBef>
                <a:spcPct val="0"/>
              </a:spcBef>
              <a:buFontTx/>
              <a:buNone/>
            </a:pPr>
            <a:endParaRPr lang="en-US" altLang="sv-SE" sz="1400" dirty="0">
              <a:solidFill>
                <a:prstClr val="black">
                  <a:lumMod val="75000"/>
                  <a:lumOff val="2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9896" cy="2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59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p:cNvSpPr txBox="1"/>
          <p:nvPr/>
        </p:nvSpPr>
        <p:spPr>
          <a:xfrm>
            <a:off x="6516216" y="3729806"/>
            <a:ext cx="1100728" cy="1477328"/>
          </a:xfrm>
          <a:prstGeom prst="rect">
            <a:avLst/>
          </a:prstGeom>
          <a:noFill/>
          <a:ln w="28575">
            <a:solidFill>
              <a:srgbClr val="0070C0"/>
            </a:solidFill>
          </a:ln>
        </p:spPr>
        <p:txBody>
          <a:bodyPr wrap="square" rtlCol="0">
            <a:spAutoFit/>
          </a:bodyPr>
          <a:lstStyle/>
          <a:p>
            <a:r>
              <a:rPr lang="sv-SE" dirty="0">
                <a:solidFill>
                  <a:schemeClr val="bg1">
                    <a:lumMod val="50000"/>
                  </a:schemeClr>
                </a:solidFill>
                <a:latin typeface="+mj-lt"/>
              </a:rPr>
              <a:t>Project  4</a:t>
            </a: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p:txBody>
      </p:sp>
      <p:sp>
        <p:nvSpPr>
          <p:cNvPr id="11" name="textruta 10"/>
          <p:cNvSpPr txBox="1"/>
          <p:nvPr/>
        </p:nvSpPr>
        <p:spPr>
          <a:xfrm>
            <a:off x="1403648" y="3171165"/>
            <a:ext cx="6213296" cy="492443"/>
          </a:xfrm>
          <a:prstGeom prst="rect">
            <a:avLst/>
          </a:prstGeom>
          <a:noFill/>
          <a:ln w="28575">
            <a:solidFill>
              <a:srgbClr val="0070C0"/>
            </a:solidFill>
          </a:ln>
        </p:spPr>
        <p:txBody>
          <a:bodyPr wrap="square" rtlCol="0">
            <a:spAutoFit/>
          </a:bodyPr>
          <a:lstStyle/>
          <a:p>
            <a:pPr algn="ctr"/>
            <a:r>
              <a:rPr lang="sv-SE" dirty="0" err="1">
                <a:solidFill>
                  <a:schemeClr val="bg1">
                    <a:lumMod val="50000"/>
                  </a:schemeClr>
                </a:solidFill>
                <a:latin typeface="+mj-lt"/>
              </a:rPr>
              <a:t>Overarching</a:t>
            </a:r>
            <a:r>
              <a:rPr lang="sv-SE" dirty="0">
                <a:solidFill>
                  <a:schemeClr val="bg1">
                    <a:lumMod val="50000"/>
                  </a:schemeClr>
                </a:solidFill>
                <a:latin typeface="+mj-lt"/>
              </a:rPr>
              <a:t> Project – policy/implementation gap</a:t>
            </a:r>
          </a:p>
          <a:p>
            <a:pPr algn="ctr"/>
            <a:r>
              <a:rPr lang="sv-SE" sz="800" dirty="0">
                <a:solidFill>
                  <a:schemeClr val="bg1">
                    <a:lumMod val="50000"/>
                  </a:schemeClr>
                </a:solidFill>
                <a:latin typeface="+mj-lt"/>
              </a:rPr>
              <a:t> </a:t>
            </a:r>
          </a:p>
        </p:txBody>
      </p:sp>
      <p:pic>
        <p:nvPicPr>
          <p:cNvPr id="2052" name="Bildobjekt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58750"/>
            <a:ext cx="43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3" descr="NMBM norm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450" y="409575"/>
            <a:ext cx="160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dsre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55588"/>
            <a:ext cx="165576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lock Arc 14"/>
          <p:cNvSpPr/>
          <p:nvPr/>
        </p:nvSpPr>
        <p:spPr>
          <a:xfrm>
            <a:off x="250825" y="1052513"/>
            <a:ext cx="8642350" cy="144462"/>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black"/>
              </a:solidFill>
            </a:endParaRPr>
          </a:p>
        </p:txBody>
      </p:sp>
      <p:sp>
        <p:nvSpPr>
          <p:cNvPr id="20" name="Block Arc 14"/>
          <p:cNvSpPr/>
          <p:nvPr/>
        </p:nvSpPr>
        <p:spPr>
          <a:xfrm>
            <a:off x="250825" y="6381750"/>
            <a:ext cx="8642350" cy="142875"/>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black"/>
              </a:solidFill>
            </a:endParaRPr>
          </a:p>
        </p:txBody>
      </p:sp>
      <p:sp>
        <p:nvSpPr>
          <p:cNvPr id="2" name="textruta 1"/>
          <p:cNvSpPr txBox="1"/>
          <p:nvPr/>
        </p:nvSpPr>
        <p:spPr>
          <a:xfrm>
            <a:off x="618294" y="2142272"/>
            <a:ext cx="7698121" cy="369332"/>
          </a:xfrm>
          <a:prstGeom prst="rect">
            <a:avLst/>
          </a:prstGeom>
          <a:noFill/>
          <a:ln w="28575">
            <a:solidFill>
              <a:srgbClr val="0070C0"/>
            </a:solidFill>
          </a:ln>
        </p:spPr>
        <p:txBody>
          <a:bodyPr wrap="square" rtlCol="0">
            <a:spAutoFit/>
          </a:bodyPr>
          <a:lstStyle/>
          <a:p>
            <a:pPr algn="ctr"/>
            <a:r>
              <a:rPr lang="sv-SE" dirty="0">
                <a:solidFill>
                  <a:schemeClr val="bg1">
                    <a:lumMod val="50000"/>
                  </a:schemeClr>
                </a:solidFill>
              </a:rPr>
              <a:t>Management </a:t>
            </a:r>
            <a:r>
              <a:rPr lang="sv-SE" dirty="0" err="1">
                <a:solidFill>
                  <a:schemeClr val="bg1">
                    <a:lumMod val="50000"/>
                  </a:schemeClr>
                </a:solidFill>
              </a:rPr>
              <a:t>Committee</a:t>
            </a:r>
            <a:r>
              <a:rPr lang="sv-SE" dirty="0">
                <a:solidFill>
                  <a:schemeClr val="bg1">
                    <a:lumMod val="50000"/>
                  </a:schemeClr>
                </a:solidFill>
              </a:rPr>
              <a:t> – </a:t>
            </a:r>
            <a:r>
              <a:rPr lang="sv-SE" dirty="0" err="1">
                <a:solidFill>
                  <a:schemeClr val="bg1">
                    <a:lumMod val="50000"/>
                  </a:schemeClr>
                </a:solidFill>
              </a:rPr>
              <a:t>direct</a:t>
            </a:r>
            <a:r>
              <a:rPr lang="sv-SE" dirty="0">
                <a:solidFill>
                  <a:schemeClr val="bg1">
                    <a:lumMod val="50000"/>
                  </a:schemeClr>
                </a:solidFill>
              </a:rPr>
              <a:t> </a:t>
            </a:r>
            <a:r>
              <a:rPr lang="sv-SE" dirty="0" err="1">
                <a:solidFill>
                  <a:schemeClr val="bg1">
                    <a:lumMod val="50000"/>
                  </a:schemeClr>
                </a:solidFill>
              </a:rPr>
              <a:t>influence</a:t>
            </a:r>
            <a:r>
              <a:rPr lang="sv-SE" dirty="0">
                <a:solidFill>
                  <a:schemeClr val="bg1">
                    <a:lumMod val="50000"/>
                  </a:schemeClr>
                </a:solidFill>
              </a:rPr>
              <a:t> </a:t>
            </a:r>
            <a:r>
              <a:rPr lang="sv-SE" dirty="0" err="1">
                <a:solidFill>
                  <a:schemeClr val="bg1">
                    <a:lumMod val="50000"/>
                  </a:schemeClr>
                </a:solidFill>
              </a:rPr>
              <a:t>into</a:t>
            </a:r>
            <a:r>
              <a:rPr lang="sv-SE" dirty="0">
                <a:solidFill>
                  <a:schemeClr val="bg1">
                    <a:lumMod val="50000"/>
                  </a:schemeClr>
                </a:solidFill>
              </a:rPr>
              <a:t> </a:t>
            </a:r>
            <a:r>
              <a:rPr lang="sv-SE" dirty="0" err="1">
                <a:solidFill>
                  <a:schemeClr val="bg1">
                    <a:lumMod val="50000"/>
                  </a:schemeClr>
                </a:solidFill>
              </a:rPr>
              <a:t>project</a:t>
            </a:r>
            <a:r>
              <a:rPr lang="sv-SE" dirty="0">
                <a:solidFill>
                  <a:schemeClr val="bg1">
                    <a:lumMod val="50000"/>
                  </a:schemeClr>
                </a:solidFill>
              </a:rPr>
              <a:t>/</a:t>
            </a:r>
            <a:r>
              <a:rPr lang="sv-SE" dirty="0" err="1">
                <a:solidFill>
                  <a:schemeClr val="bg1">
                    <a:lumMod val="50000"/>
                  </a:schemeClr>
                </a:solidFill>
              </a:rPr>
              <a:t>participate</a:t>
            </a:r>
            <a:r>
              <a:rPr lang="sv-SE" dirty="0">
                <a:solidFill>
                  <a:schemeClr val="bg1">
                    <a:lumMod val="50000"/>
                  </a:schemeClr>
                </a:solidFill>
              </a:rPr>
              <a:t> in solutions </a:t>
            </a:r>
          </a:p>
        </p:txBody>
      </p:sp>
      <p:sp>
        <p:nvSpPr>
          <p:cNvPr id="12" name="textruta 11"/>
          <p:cNvSpPr txBox="1"/>
          <p:nvPr/>
        </p:nvSpPr>
        <p:spPr>
          <a:xfrm>
            <a:off x="1403648" y="3729806"/>
            <a:ext cx="1152128" cy="1477328"/>
          </a:xfrm>
          <a:prstGeom prst="rect">
            <a:avLst/>
          </a:prstGeom>
          <a:noFill/>
          <a:ln w="28575">
            <a:solidFill>
              <a:srgbClr val="0070C0"/>
            </a:solidFill>
          </a:ln>
        </p:spPr>
        <p:txBody>
          <a:bodyPr wrap="square" rtlCol="0">
            <a:spAutoFit/>
          </a:bodyPr>
          <a:lstStyle/>
          <a:p>
            <a:r>
              <a:rPr lang="sv-SE" dirty="0">
                <a:solidFill>
                  <a:schemeClr val="bg1">
                    <a:lumMod val="50000"/>
                  </a:schemeClr>
                </a:solidFill>
                <a:latin typeface="+mj-lt"/>
              </a:rPr>
              <a:t>Project  1</a:t>
            </a: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p:txBody>
      </p:sp>
      <p:sp>
        <p:nvSpPr>
          <p:cNvPr id="3" name="textruta 2"/>
          <p:cNvSpPr txBox="1"/>
          <p:nvPr/>
        </p:nvSpPr>
        <p:spPr>
          <a:xfrm>
            <a:off x="539552" y="1394758"/>
            <a:ext cx="7128792" cy="523220"/>
          </a:xfrm>
          <a:prstGeom prst="rect">
            <a:avLst/>
          </a:prstGeom>
          <a:noFill/>
        </p:spPr>
        <p:txBody>
          <a:bodyPr wrap="square" rtlCol="0">
            <a:spAutoFit/>
          </a:bodyPr>
          <a:lstStyle/>
          <a:p>
            <a:r>
              <a:rPr lang="en-US" sz="2800" dirty="0">
                <a:solidFill>
                  <a:schemeClr val="bg1">
                    <a:lumMod val="50000"/>
                  </a:schemeClr>
                </a:solidFill>
                <a:latin typeface="+mj-lt"/>
                <a:cs typeface="Arial" panose="020B0604020202020204" pitchFamily="34" charset="0"/>
              </a:rPr>
              <a:t>2013-2016</a:t>
            </a:r>
            <a:endParaRPr lang="sv-SE" sz="2800" dirty="0">
              <a:solidFill>
                <a:schemeClr val="bg1">
                  <a:lumMod val="50000"/>
                </a:schemeClr>
              </a:solidFill>
              <a:latin typeface="+mj-lt"/>
              <a:cs typeface="Arial" panose="020B0604020202020204" pitchFamily="34" charset="0"/>
            </a:endParaRPr>
          </a:p>
        </p:txBody>
      </p:sp>
      <p:sp>
        <p:nvSpPr>
          <p:cNvPr id="7" name="textruta 6"/>
          <p:cNvSpPr txBox="1"/>
          <p:nvPr/>
        </p:nvSpPr>
        <p:spPr>
          <a:xfrm>
            <a:off x="539552" y="5373216"/>
            <a:ext cx="8136904" cy="923330"/>
          </a:xfrm>
          <a:prstGeom prst="rect">
            <a:avLst/>
          </a:prstGeom>
          <a:noFill/>
        </p:spPr>
        <p:txBody>
          <a:bodyPr wrap="square" rtlCol="0">
            <a:spAutoFit/>
          </a:bodyPr>
          <a:lstStyle/>
          <a:p>
            <a:r>
              <a:rPr lang="sv-SE" dirty="0" err="1">
                <a:solidFill>
                  <a:schemeClr val="bg1">
                    <a:lumMod val="50000"/>
                  </a:schemeClr>
                </a:solidFill>
              </a:rPr>
              <a:t>Role</a:t>
            </a:r>
            <a:r>
              <a:rPr lang="sv-SE" dirty="0">
                <a:solidFill>
                  <a:schemeClr val="bg1">
                    <a:lumMod val="50000"/>
                  </a:schemeClr>
                </a:solidFill>
              </a:rPr>
              <a:t> </a:t>
            </a:r>
            <a:r>
              <a:rPr lang="sv-SE" dirty="0" err="1">
                <a:solidFill>
                  <a:schemeClr val="bg1">
                    <a:lumMod val="50000"/>
                  </a:schemeClr>
                </a:solidFill>
              </a:rPr>
              <a:t>of</a:t>
            </a:r>
            <a:r>
              <a:rPr lang="sv-SE" dirty="0">
                <a:solidFill>
                  <a:schemeClr val="bg1">
                    <a:lumMod val="50000"/>
                  </a:schemeClr>
                </a:solidFill>
              </a:rPr>
              <a:t> Management </a:t>
            </a:r>
            <a:r>
              <a:rPr lang="sv-SE" dirty="0" err="1">
                <a:solidFill>
                  <a:schemeClr val="bg1">
                    <a:lumMod val="50000"/>
                  </a:schemeClr>
                </a:solidFill>
              </a:rPr>
              <a:t>Committee</a:t>
            </a:r>
            <a:r>
              <a:rPr lang="sv-SE" dirty="0">
                <a:solidFill>
                  <a:schemeClr val="bg1">
                    <a:lumMod val="50000"/>
                  </a:schemeClr>
                </a:solidFill>
              </a:rPr>
              <a:t> has </a:t>
            </a:r>
            <a:r>
              <a:rPr lang="sv-SE" dirty="0" err="1">
                <a:solidFill>
                  <a:schemeClr val="bg1">
                    <a:lumMod val="50000"/>
                  </a:schemeClr>
                </a:solidFill>
              </a:rPr>
              <a:t>changed</a:t>
            </a:r>
            <a:r>
              <a:rPr lang="sv-SE" dirty="0">
                <a:solidFill>
                  <a:schemeClr val="bg1">
                    <a:lumMod val="50000"/>
                  </a:schemeClr>
                </a:solidFill>
              </a:rPr>
              <a:t>.</a:t>
            </a:r>
          </a:p>
          <a:p>
            <a:r>
              <a:rPr lang="sv-SE" dirty="0" err="1">
                <a:solidFill>
                  <a:schemeClr val="bg1">
                    <a:lumMod val="50000"/>
                  </a:schemeClr>
                </a:solidFill>
              </a:rPr>
              <a:t>Technical</a:t>
            </a:r>
            <a:r>
              <a:rPr lang="sv-SE" dirty="0">
                <a:solidFill>
                  <a:schemeClr val="bg1">
                    <a:lumMod val="50000"/>
                  </a:schemeClr>
                </a:solidFill>
              </a:rPr>
              <a:t> +administrative + </a:t>
            </a:r>
            <a:r>
              <a:rPr lang="sv-SE" dirty="0" err="1">
                <a:solidFill>
                  <a:schemeClr val="bg1">
                    <a:lumMod val="50000"/>
                  </a:schemeClr>
                </a:solidFill>
              </a:rPr>
              <a:t>political</a:t>
            </a:r>
            <a:r>
              <a:rPr lang="sv-SE" dirty="0">
                <a:solidFill>
                  <a:schemeClr val="bg1">
                    <a:lumMod val="50000"/>
                  </a:schemeClr>
                </a:solidFill>
              </a:rPr>
              <a:t> </a:t>
            </a:r>
            <a:r>
              <a:rPr lang="sv-SE" dirty="0" err="1">
                <a:solidFill>
                  <a:schemeClr val="bg1">
                    <a:lumMod val="50000"/>
                  </a:schemeClr>
                </a:solidFill>
              </a:rPr>
              <a:t>issues</a:t>
            </a:r>
            <a:r>
              <a:rPr lang="sv-SE" dirty="0">
                <a:solidFill>
                  <a:schemeClr val="bg1">
                    <a:lumMod val="50000"/>
                  </a:schemeClr>
                </a:solidFill>
              </a:rPr>
              <a:t> </a:t>
            </a:r>
            <a:r>
              <a:rPr lang="sv-SE" dirty="0" err="1">
                <a:solidFill>
                  <a:schemeClr val="bg1">
                    <a:lumMod val="50000"/>
                  </a:schemeClr>
                </a:solidFill>
              </a:rPr>
              <a:t>explored</a:t>
            </a:r>
            <a:r>
              <a:rPr lang="sv-SE" dirty="0">
                <a:solidFill>
                  <a:schemeClr val="bg1">
                    <a:lumMod val="50000"/>
                  </a:schemeClr>
                </a:solidFill>
              </a:rPr>
              <a:t>;</a:t>
            </a:r>
          </a:p>
          <a:p>
            <a:r>
              <a:rPr lang="sv-SE" dirty="0">
                <a:solidFill>
                  <a:schemeClr val="bg1">
                    <a:lumMod val="50000"/>
                  </a:schemeClr>
                </a:solidFill>
              </a:rPr>
              <a:t>organisations, budgets and </a:t>
            </a:r>
            <a:r>
              <a:rPr lang="sv-SE" dirty="0" err="1">
                <a:solidFill>
                  <a:schemeClr val="bg1">
                    <a:lumMod val="50000"/>
                  </a:schemeClr>
                </a:solidFill>
              </a:rPr>
              <a:t>prioritisation</a:t>
            </a:r>
            <a:endParaRPr lang="sv-SE" dirty="0">
              <a:solidFill>
                <a:schemeClr val="bg1">
                  <a:lumMod val="50000"/>
                </a:schemeClr>
              </a:solidFill>
            </a:endParaRPr>
          </a:p>
        </p:txBody>
      </p:sp>
      <p:sp>
        <p:nvSpPr>
          <p:cNvPr id="15" name="textruta 14"/>
          <p:cNvSpPr txBox="1"/>
          <p:nvPr/>
        </p:nvSpPr>
        <p:spPr>
          <a:xfrm>
            <a:off x="3059832" y="3707556"/>
            <a:ext cx="1146907" cy="1477328"/>
          </a:xfrm>
          <a:prstGeom prst="rect">
            <a:avLst/>
          </a:prstGeom>
          <a:noFill/>
          <a:ln w="28575">
            <a:solidFill>
              <a:srgbClr val="0070C0"/>
            </a:solidFill>
          </a:ln>
        </p:spPr>
        <p:txBody>
          <a:bodyPr wrap="square" rtlCol="0">
            <a:spAutoFit/>
          </a:bodyPr>
          <a:lstStyle/>
          <a:p>
            <a:r>
              <a:rPr lang="sv-SE" dirty="0">
                <a:solidFill>
                  <a:schemeClr val="bg1">
                    <a:lumMod val="50000"/>
                  </a:schemeClr>
                </a:solidFill>
                <a:latin typeface="+mj-lt"/>
              </a:rPr>
              <a:t>Project  2</a:t>
            </a: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p:txBody>
      </p:sp>
      <p:sp>
        <p:nvSpPr>
          <p:cNvPr id="17" name="textruta 16"/>
          <p:cNvSpPr txBox="1"/>
          <p:nvPr/>
        </p:nvSpPr>
        <p:spPr>
          <a:xfrm>
            <a:off x="4860032" y="3729806"/>
            <a:ext cx="1152128" cy="1477328"/>
          </a:xfrm>
          <a:prstGeom prst="rect">
            <a:avLst/>
          </a:prstGeom>
          <a:noFill/>
          <a:ln w="28575">
            <a:solidFill>
              <a:srgbClr val="0070C0"/>
            </a:solidFill>
          </a:ln>
        </p:spPr>
        <p:txBody>
          <a:bodyPr wrap="square" rtlCol="0">
            <a:spAutoFit/>
          </a:bodyPr>
          <a:lstStyle/>
          <a:p>
            <a:r>
              <a:rPr lang="sv-SE" dirty="0">
                <a:solidFill>
                  <a:schemeClr val="bg1">
                    <a:lumMod val="50000"/>
                  </a:schemeClr>
                </a:solidFill>
                <a:latin typeface="+mj-lt"/>
              </a:rPr>
              <a:t>Project  3</a:t>
            </a: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a:p>
            <a:endParaRPr lang="sv-SE" dirty="0">
              <a:solidFill>
                <a:schemeClr val="bg1">
                  <a:lumMod val="50000"/>
                </a:schemeClr>
              </a:solidFill>
              <a:latin typeface="+mj-lt"/>
            </a:endParaRPr>
          </a:p>
        </p:txBody>
      </p:sp>
      <p:sp>
        <p:nvSpPr>
          <p:cNvPr id="4" name="Vänster-höger 3"/>
          <p:cNvSpPr/>
          <p:nvPr/>
        </p:nvSpPr>
        <p:spPr>
          <a:xfrm>
            <a:off x="1403648" y="4293096"/>
            <a:ext cx="6213296" cy="792088"/>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8" name="textruta 7"/>
          <p:cNvSpPr txBox="1"/>
          <p:nvPr/>
        </p:nvSpPr>
        <p:spPr>
          <a:xfrm>
            <a:off x="2987824" y="4504474"/>
            <a:ext cx="3168352" cy="369332"/>
          </a:xfrm>
          <a:prstGeom prst="rect">
            <a:avLst/>
          </a:prstGeom>
          <a:noFill/>
        </p:spPr>
        <p:txBody>
          <a:bodyPr wrap="square" rtlCol="0">
            <a:spAutoFit/>
          </a:bodyPr>
          <a:lstStyle/>
          <a:p>
            <a:r>
              <a:rPr lang="sv-SE" dirty="0" err="1">
                <a:solidFill>
                  <a:schemeClr val="bg1">
                    <a:lumMod val="50000"/>
                  </a:schemeClr>
                </a:solidFill>
                <a:latin typeface="+mj-lt"/>
              </a:rPr>
              <a:t>Interconnected</a:t>
            </a:r>
            <a:r>
              <a:rPr lang="sv-SE" dirty="0">
                <a:solidFill>
                  <a:schemeClr val="bg1">
                    <a:lumMod val="50000"/>
                  </a:schemeClr>
                </a:solidFill>
                <a:latin typeface="+mj-lt"/>
              </a:rPr>
              <a:t> and </a:t>
            </a:r>
            <a:r>
              <a:rPr lang="sv-SE" dirty="0" err="1">
                <a:solidFill>
                  <a:schemeClr val="bg1">
                    <a:lumMod val="50000"/>
                  </a:schemeClr>
                </a:solidFill>
                <a:latin typeface="+mj-lt"/>
              </a:rPr>
              <a:t>interrelated</a:t>
            </a:r>
            <a:endParaRPr lang="sv-SE" dirty="0">
              <a:solidFill>
                <a:schemeClr val="bg1">
                  <a:lumMod val="50000"/>
                </a:schemeClr>
              </a:solidFill>
              <a:latin typeface="+mj-lt"/>
            </a:endParaRPr>
          </a:p>
        </p:txBody>
      </p:sp>
      <p:sp>
        <p:nvSpPr>
          <p:cNvPr id="9" name="Vänster-höger 8"/>
          <p:cNvSpPr/>
          <p:nvPr/>
        </p:nvSpPr>
        <p:spPr>
          <a:xfrm rot="16200000">
            <a:off x="4176813" y="2685670"/>
            <a:ext cx="647501" cy="3141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8"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50000"/>
                  <a:lumOff val="50000"/>
                </a:prstClr>
              </a:solidFill>
            </a:endParaRPr>
          </a:p>
        </p:txBody>
      </p:sp>
      <p:pic>
        <p:nvPicPr>
          <p:cNvPr id="5" name="Bildobjekt 4"/>
          <p:cNvPicPr>
            <a:picLocks noChangeAspect="1"/>
          </p:cNvPicPr>
          <p:nvPr/>
        </p:nvPicPr>
        <p:blipFill>
          <a:blip r:embed="rId6"/>
          <a:stretch>
            <a:fillRect/>
          </a:stretch>
        </p:blipFill>
        <p:spPr>
          <a:xfrm>
            <a:off x="6473876" y="4968478"/>
            <a:ext cx="2634628" cy="1732806"/>
          </a:xfrm>
          <a:prstGeom prst="rect">
            <a:avLst/>
          </a:prstGeom>
        </p:spPr>
      </p:pic>
    </p:spTree>
    <p:extLst>
      <p:ext uri="{BB962C8B-B14F-4D97-AF65-F5344CB8AC3E}">
        <p14:creationId xmlns:p14="http://schemas.microsoft.com/office/powerpoint/2010/main" val="3297872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2"/>
          <a:srcRect r="969" b="859"/>
          <a:stretch/>
        </p:blipFill>
        <p:spPr>
          <a:xfrm rot="21090691">
            <a:off x="754221" y="1066213"/>
            <a:ext cx="4028124" cy="5158825"/>
          </a:xfrm>
          <a:prstGeom prst="rect">
            <a:avLst/>
          </a:prstGeom>
          <a:effectLst>
            <a:outerShdw blurRad="50800" dist="38100" algn="l" rotWithShape="0">
              <a:prstClr val="black">
                <a:alpha val="40000"/>
              </a:prstClr>
            </a:outerShdw>
          </a:effectLst>
        </p:spPr>
      </p:pic>
      <p:pic>
        <p:nvPicPr>
          <p:cNvPr id="5" name="Bildobjekt 4"/>
          <p:cNvPicPr>
            <a:picLocks noChangeAspect="1"/>
          </p:cNvPicPr>
          <p:nvPr/>
        </p:nvPicPr>
        <p:blipFill>
          <a:blip r:embed="rId3"/>
          <a:stretch>
            <a:fillRect/>
          </a:stretch>
        </p:blipFill>
        <p:spPr>
          <a:xfrm>
            <a:off x="5004048" y="2420888"/>
            <a:ext cx="3672408" cy="2449477"/>
          </a:xfrm>
          <a:prstGeom prst="rect">
            <a:avLst/>
          </a:prstGeom>
        </p:spPr>
      </p:pic>
    </p:spTree>
    <p:extLst>
      <p:ext uri="{BB962C8B-B14F-4D97-AF65-F5344CB8AC3E}">
        <p14:creationId xmlns:p14="http://schemas.microsoft.com/office/powerpoint/2010/main" val="211415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413539" y="1457765"/>
            <a:ext cx="3635963" cy="3888432"/>
          </a:xfrm>
          <a:prstGeom prst="rect">
            <a:avLst/>
          </a:prstGeom>
        </p:spPr>
      </p:pic>
      <p:pic>
        <p:nvPicPr>
          <p:cNvPr id="5" name="Bildobjekt 4"/>
          <p:cNvPicPr>
            <a:picLocks noChangeAspect="1"/>
          </p:cNvPicPr>
          <p:nvPr/>
        </p:nvPicPr>
        <p:blipFill>
          <a:blip r:embed="rId3"/>
          <a:stretch>
            <a:fillRect/>
          </a:stretch>
        </p:blipFill>
        <p:spPr>
          <a:xfrm>
            <a:off x="4517994" y="1861052"/>
            <a:ext cx="4320480" cy="3081858"/>
          </a:xfrm>
          <a:prstGeom prst="rect">
            <a:avLst/>
          </a:prstGeom>
        </p:spPr>
      </p:pic>
    </p:spTree>
    <p:extLst>
      <p:ext uri="{BB962C8B-B14F-4D97-AF65-F5344CB8AC3E}">
        <p14:creationId xmlns:p14="http://schemas.microsoft.com/office/powerpoint/2010/main" val="985247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197109" y="1340768"/>
            <a:ext cx="4262670" cy="5445510"/>
          </a:xfrm>
          <a:prstGeom prst="rect">
            <a:avLst/>
          </a:prstGeom>
        </p:spPr>
      </p:pic>
      <p:pic>
        <p:nvPicPr>
          <p:cNvPr id="3" name="Bildobjekt 2"/>
          <p:cNvPicPr>
            <a:picLocks noChangeAspect="1"/>
          </p:cNvPicPr>
          <p:nvPr/>
        </p:nvPicPr>
        <p:blipFill>
          <a:blip r:embed="rId3"/>
          <a:stretch>
            <a:fillRect/>
          </a:stretch>
        </p:blipFill>
        <p:spPr>
          <a:xfrm>
            <a:off x="4671016" y="1340769"/>
            <a:ext cx="4293472" cy="5445510"/>
          </a:xfrm>
          <a:prstGeom prst="rect">
            <a:avLst/>
          </a:prstGeom>
        </p:spPr>
      </p:pic>
      <p:sp>
        <p:nvSpPr>
          <p:cNvPr id="2" name="Rubrik 1"/>
          <p:cNvSpPr>
            <a:spLocks noGrp="1"/>
          </p:cNvSpPr>
          <p:nvPr>
            <p:ph type="title"/>
          </p:nvPr>
        </p:nvSpPr>
        <p:spPr/>
        <p:txBody>
          <a:bodyPr>
            <a:normAutofit fontScale="90000"/>
          </a:bodyPr>
          <a:lstStyle/>
          <a:p>
            <a:r>
              <a:rPr lang="sv-SE" dirty="0">
                <a:solidFill>
                  <a:schemeClr val="tx1">
                    <a:lumMod val="65000"/>
                    <a:lumOff val="35000"/>
                  </a:schemeClr>
                </a:solidFill>
                <a:latin typeface="Arial" panose="020B0604020202020204" pitchFamily="34" charset="0"/>
                <a:cs typeface="Arial" panose="020B0604020202020204" pitchFamily="34" charset="0"/>
              </a:rPr>
              <a:t>Policy and action </a:t>
            </a:r>
            <a:r>
              <a:rPr lang="sv-SE" dirty="0" err="1">
                <a:solidFill>
                  <a:schemeClr val="tx1">
                    <a:lumMod val="65000"/>
                    <a:lumOff val="35000"/>
                  </a:schemeClr>
                </a:solidFill>
                <a:latin typeface="Arial" panose="020B0604020202020204" pitchFamily="34" charset="0"/>
                <a:cs typeface="Arial" panose="020B0604020202020204" pitchFamily="34" charset="0"/>
              </a:rPr>
              <a:t>should</a:t>
            </a:r>
            <a:r>
              <a:rPr lang="sv-SE" dirty="0">
                <a:solidFill>
                  <a:schemeClr val="tx1">
                    <a:lumMod val="65000"/>
                    <a:lumOff val="35000"/>
                  </a:schemeClr>
                </a:solidFill>
                <a:latin typeface="Arial" panose="020B0604020202020204" pitchFamily="34" charset="0"/>
                <a:cs typeface="Arial" panose="020B0604020202020204" pitchFamily="34" charset="0"/>
              </a:rPr>
              <a:t> not </a:t>
            </a:r>
            <a:r>
              <a:rPr lang="sv-SE" dirty="0" err="1">
                <a:solidFill>
                  <a:schemeClr val="tx1">
                    <a:lumMod val="65000"/>
                    <a:lumOff val="35000"/>
                  </a:schemeClr>
                </a:solidFill>
                <a:latin typeface="Arial" panose="020B0604020202020204" pitchFamily="34" charset="0"/>
                <a:cs typeface="Arial" panose="020B0604020202020204" pitchFamily="34" charset="0"/>
              </a:rPr>
              <a:t>lose</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sight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of</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each</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other</a:t>
            </a:r>
            <a:r>
              <a:rPr lang="sv-SE" dirty="0">
                <a:solidFill>
                  <a:schemeClr val="tx1">
                    <a:lumMod val="65000"/>
                    <a:lumOff val="35000"/>
                  </a:schemeClr>
                </a:solidFill>
                <a:latin typeface="Arial" panose="020B0604020202020204" pitchFamily="34" charset="0"/>
                <a:cs typeface="Arial" panose="020B0604020202020204" pitchFamily="34" charset="0"/>
              </a:rPr>
              <a:t/>
            </a:r>
            <a:br>
              <a:rPr lang="sv-SE" dirty="0">
                <a:solidFill>
                  <a:schemeClr val="tx1">
                    <a:lumMod val="65000"/>
                    <a:lumOff val="35000"/>
                  </a:schemeClr>
                </a:solidFill>
                <a:latin typeface="Arial" panose="020B0604020202020204" pitchFamily="34" charset="0"/>
                <a:cs typeface="Arial" panose="020B0604020202020204" pitchFamily="34" charset="0"/>
              </a:rPr>
            </a:br>
            <a:endParaRPr lang="sv-SE" dirty="0"/>
          </a:p>
        </p:txBody>
      </p:sp>
    </p:spTree>
    <p:extLst>
      <p:ext uri="{BB962C8B-B14F-4D97-AF65-F5344CB8AC3E}">
        <p14:creationId xmlns:p14="http://schemas.microsoft.com/office/powerpoint/2010/main" val="951326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Bildobjekt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58750"/>
            <a:ext cx="43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3" descr="NMBM norm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450" y="409575"/>
            <a:ext cx="160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dsre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55588"/>
            <a:ext cx="165576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lock Arc 14"/>
          <p:cNvSpPr/>
          <p:nvPr/>
        </p:nvSpPr>
        <p:spPr>
          <a:xfrm>
            <a:off x="250825" y="1052513"/>
            <a:ext cx="8642350" cy="144462"/>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chemeClr val="bg1">
                  <a:lumMod val="50000"/>
                </a:schemeClr>
              </a:solidFill>
              <a:latin typeface="+mj-lt"/>
            </a:endParaRPr>
          </a:p>
        </p:txBody>
      </p:sp>
      <p:sp>
        <p:nvSpPr>
          <p:cNvPr id="20" name="Block Arc 14"/>
          <p:cNvSpPr/>
          <p:nvPr/>
        </p:nvSpPr>
        <p:spPr>
          <a:xfrm>
            <a:off x="250825" y="6381750"/>
            <a:ext cx="8642350" cy="142875"/>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chemeClr val="bg1">
                  <a:lumMod val="50000"/>
                </a:schemeClr>
              </a:solidFill>
              <a:latin typeface="+mj-lt"/>
            </a:endParaRPr>
          </a:p>
        </p:txBody>
      </p:sp>
      <p:sp>
        <p:nvSpPr>
          <p:cNvPr id="15" name="textruta 14"/>
          <p:cNvSpPr txBox="1"/>
          <p:nvPr/>
        </p:nvSpPr>
        <p:spPr>
          <a:xfrm>
            <a:off x="560160" y="1412776"/>
            <a:ext cx="3456384" cy="584775"/>
          </a:xfrm>
          <a:prstGeom prst="rect">
            <a:avLst/>
          </a:prstGeom>
          <a:noFill/>
        </p:spPr>
        <p:txBody>
          <a:bodyPr wrap="square" rtlCol="0">
            <a:spAutoFit/>
          </a:bodyPr>
          <a:lstStyle/>
          <a:p>
            <a:r>
              <a:rPr lang="sv-SE" sz="3200" dirty="0">
                <a:solidFill>
                  <a:schemeClr val="bg1">
                    <a:lumMod val="50000"/>
                  </a:schemeClr>
                </a:solidFill>
                <a:latin typeface="+mj-lt"/>
                <a:cs typeface="Arial" panose="020B0604020202020204" pitchFamily="34" charset="0"/>
              </a:rPr>
              <a:t>Future 2016 -</a:t>
            </a:r>
          </a:p>
        </p:txBody>
      </p:sp>
      <p:sp>
        <p:nvSpPr>
          <p:cNvPr id="16" name="Ellips 15"/>
          <p:cNvSpPr/>
          <p:nvPr/>
        </p:nvSpPr>
        <p:spPr>
          <a:xfrm>
            <a:off x="935831" y="2446465"/>
            <a:ext cx="3744987" cy="36724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50000"/>
                </a:schemeClr>
              </a:solidFill>
              <a:latin typeface="+mj-lt"/>
            </a:endParaRPr>
          </a:p>
        </p:txBody>
      </p:sp>
      <p:sp>
        <p:nvSpPr>
          <p:cNvPr id="17" name="Ellips 16"/>
          <p:cNvSpPr/>
          <p:nvPr/>
        </p:nvSpPr>
        <p:spPr>
          <a:xfrm>
            <a:off x="1773769" y="2716210"/>
            <a:ext cx="1656184" cy="1656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50000"/>
                </a:schemeClr>
              </a:solidFill>
              <a:latin typeface="+mj-lt"/>
            </a:endParaRPr>
          </a:p>
        </p:txBody>
      </p:sp>
      <p:sp>
        <p:nvSpPr>
          <p:cNvPr id="18" name="Ellips 17"/>
          <p:cNvSpPr/>
          <p:nvPr/>
        </p:nvSpPr>
        <p:spPr>
          <a:xfrm>
            <a:off x="2718434" y="3728968"/>
            <a:ext cx="1656184" cy="1656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50000"/>
                </a:schemeClr>
              </a:solidFill>
              <a:latin typeface="+mj-lt"/>
            </a:endParaRPr>
          </a:p>
        </p:txBody>
      </p:sp>
      <p:sp>
        <p:nvSpPr>
          <p:cNvPr id="21" name="Ellips 20"/>
          <p:cNvSpPr/>
          <p:nvPr/>
        </p:nvSpPr>
        <p:spPr>
          <a:xfrm>
            <a:off x="1460260" y="3823909"/>
            <a:ext cx="1656184" cy="1656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50000"/>
                </a:schemeClr>
              </a:solidFill>
              <a:latin typeface="+mj-lt"/>
            </a:endParaRPr>
          </a:p>
        </p:txBody>
      </p:sp>
      <p:sp>
        <p:nvSpPr>
          <p:cNvPr id="22" name="Höger 21"/>
          <p:cNvSpPr/>
          <p:nvPr/>
        </p:nvSpPr>
        <p:spPr>
          <a:xfrm>
            <a:off x="4355976" y="3140968"/>
            <a:ext cx="1800200" cy="77033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50000"/>
                </a:schemeClr>
              </a:solidFill>
              <a:latin typeface="+mj-lt"/>
            </a:endParaRPr>
          </a:p>
        </p:txBody>
      </p:sp>
      <p:sp>
        <p:nvSpPr>
          <p:cNvPr id="4" name="textruta 3"/>
          <p:cNvSpPr txBox="1"/>
          <p:nvPr/>
        </p:nvSpPr>
        <p:spPr>
          <a:xfrm>
            <a:off x="4428269" y="3348315"/>
            <a:ext cx="1655613" cy="369332"/>
          </a:xfrm>
          <a:prstGeom prst="rect">
            <a:avLst/>
          </a:prstGeom>
          <a:noFill/>
        </p:spPr>
        <p:txBody>
          <a:bodyPr wrap="square" rtlCol="0">
            <a:spAutoFit/>
          </a:bodyPr>
          <a:lstStyle/>
          <a:p>
            <a:r>
              <a:rPr lang="sv-SE" dirty="0" err="1">
                <a:solidFill>
                  <a:schemeClr val="bg1">
                    <a:lumMod val="50000"/>
                  </a:schemeClr>
                </a:solidFill>
                <a:latin typeface="+mj-lt"/>
              </a:rPr>
              <a:t>governance</a:t>
            </a:r>
            <a:endParaRPr lang="sv-SE" dirty="0">
              <a:solidFill>
                <a:schemeClr val="bg1">
                  <a:lumMod val="50000"/>
                </a:schemeClr>
              </a:solidFill>
              <a:latin typeface="+mj-lt"/>
            </a:endParaRPr>
          </a:p>
        </p:txBody>
      </p:sp>
      <p:sp>
        <p:nvSpPr>
          <p:cNvPr id="8" name="textruta 7"/>
          <p:cNvSpPr txBox="1"/>
          <p:nvPr/>
        </p:nvSpPr>
        <p:spPr>
          <a:xfrm>
            <a:off x="2009767" y="3340951"/>
            <a:ext cx="1184187" cy="369332"/>
          </a:xfrm>
          <a:prstGeom prst="rect">
            <a:avLst/>
          </a:prstGeom>
          <a:noFill/>
        </p:spPr>
        <p:txBody>
          <a:bodyPr wrap="square" rtlCol="0">
            <a:spAutoFit/>
          </a:bodyPr>
          <a:lstStyle/>
          <a:p>
            <a:pPr algn="ctr"/>
            <a:r>
              <a:rPr lang="sv-SE" dirty="0" err="1">
                <a:solidFill>
                  <a:schemeClr val="bg1">
                    <a:lumMod val="50000"/>
                  </a:schemeClr>
                </a:solidFill>
                <a:latin typeface="+mj-lt"/>
              </a:rPr>
              <a:t>technical</a:t>
            </a:r>
            <a:endParaRPr lang="sv-SE" dirty="0">
              <a:solidFill>
                <a:schemeClr val="bg1">
                  <a:lumMod val="50000"/>
                </a:schemeClr>
              </a:solidFill>
              <a:latin typeface="+mj-lt"/>
            </a:endParaRPr>
          </a:p>
        </p:txBody>
      </p:sp>
      <p:sp>
        <p:nvSpPr>
          <p:cNvPr id="10" name="textruta 9"/>
          <p:cNvSpPr txBox="1"/>
          <p:nvPr/>
        </p:nvSpPr>
        <p:spPr>
          <a:xfrm>
            <a:off x="1311015" y="4588241"/>
            <a:ext cx="1566012" cy="369332"/>
          </a:xfrm>
          <a:prstGeom prst="rect">
            <a:avLst/>
          </a:prstGeom>
          <a:noFill/>
        </p:spPr>
        <p:txBody>
          <a:bodyPr wrap="square" rtlCol="0">
            <a:spAutoFit/>
          </a:bodyPr>
          <a:lstStyle/>
          <a:p>
            <a:pPr algn="ctr"/>
            <a:r>
              <a:rPr lang="sv-SE" dirty="0">
                <a:solidFill>
                  <a:schemeClr val="bg1">
                    <a:lumMod val="50000"/>
                  </a:schemeClr>
                </a:solidFill>
                <a:latin typeface="+mj-lt"/>
              </a:rPr>
              <a:t>research</a:t>
            </a:r>
          </a:p>
        </p:txBody>
      </p:sp>
      <p:sp>
        <p:nvSpPr>
          <p:cNvPr id="14" name="textruta 13"/>
          <p:cNvSpPr txBox="1"/>
          <p:nvPr/>
        </p:nvSpPr>
        <p:spPr>
          <a:xfrm>
            <a:off x="3012353" y="4282669"/>
            <a:ext cx="1306609" cy="369332"/>
          </a:xfrm>
          <a:prstGeom prst="rect">
            <a:avLst/>
          </a:prstGeom>
          <a:noFill/>
        </p:spPr>
        <p:txBody>
          <a:bodyPr wrap="square" rtlCol="0">
            <a:spAutoFit/>
          </a:bodyPr>
          <a:lstStyle/>
          <a:p>
            <a:pPr algn="ctr"/>
            <a:r>
              <a:rPr lang="sv-SE" dirty="0" err="1">
                <a:solidFill>
                  <a:schemeClr val="bg1">
                    <a:lumMod val="50000"/>
                  </a:schemeClr>
                </a:solidFill>
                <a:latin typeface="+mj-lt"/>
              </a:rPr>
              <a:t>political</a:t>
            </a:r>
            <a:endParaRPr lang="sv-SE" dirty="0">
              <a:solidFill>
                <a:schemeClr val="bg1">
                  <a:lumMod val="50000"/>
                </a:schemeClr>
              </a:solidFill>
              <a:latin typeface="+mj-lt"/>
            </a:endParaRPr>
          </a:p>
        </p:txBody>
      </p:sp>
      <p:sp>
        <p:nvSpPr>
          <p:cNvPr id="23" name="Rektangel 22"/>
          <p:cNvSpPr/>
          <p:nvPr/>
        </p:nvSpPr>
        <p:spPr>
          <a:xfrm>
            <a:off x="6372200" y="3210740"/>
            <a:ext cx="2664296" cy="2031325"/>
          </a:xfrm>
          <a:prstGeom prst="rect">
            <a:avLst/>
          </a:prstGeom>
        </p:spPr>
        <p:txBody>
          <a:bodyPr wrap="square">
            <a:spAutoFit/>
          </a:bodyPr>
          <a:lstStyle/>
          <a:p>
            <a:pPr>
              <a:lnSpc>
                <a:spcPct val="150000"/>
              </a:lnSpc>
            </a:pPr>
            <a:r>
              <a:rPr lang="sv-SE" sz="2000" b="1" dirty="0">
                <a:solidFill>
                  <a:schemeClr val="bg1">
                    <a:lumMod val="50000"/>
                  </a:schemeClr>
                </a:solidFill>
                <a:latin typeface="+mj-lt"/>
              </a:rPr>
              <a:t>ACCESSIBLE CITIES</a:t>
            </a:r>
          </a:p>
          <a:p>
            <a:pPr marL="342900" indent="-342900">
              <a:lnSpc>
                <a:spcPct val="150000"/>
              </a:lnSpc>
              <a:buFont typeface="Arial" pitchFamily="34" charset="0"/>
              <a:buChar char="•"/>
            </a:pPr>
            <a:r>
              <a:rPr lang="sv-SE" sz="1600" dirty="0">
                <a:solidFill>
                  <a:schemeClr val="bg1">
                    <a:lumMod val="50000"/>
                  </a:schemeClr>
                </a:solidFill>
                <a:latin typeface="+mj-lt"/>
              </a:rPr>
              <a:t>Spatially</a:t>
            </a:r>
          </a:p>
          <a:p>
            <a:pPr marL="342900" indent="-342900">
              <a:lnSpc>
                <a:spcPct val="150000"/>
              </a:lnSpc>
              <a:buFont typeface="Arial" pitchFamily="34" charset="0"/>
              <a:buChar char="•"/>
            </a:pPr>
            <a:r>
              <a:rPr lang="sv-SE" sz="1600" dirty="0">
                <a:solidFill>
                  <a:schemeClr val="bg1">
                    <a:lumMod val="50000"/>
                  </a:schemeClr>
                </a:solidFill>
                <a:latin typeface="+mj-lt"/>
              </a:rPr>
              <a:t>Economically</a:t>
            </a:r>
          </a:p>
          <a:p>
            <a:pPr marL="342900" indent="-342900">
              <a:lnSpc>
                <a:spcPct val="150000"/>
              </a:lnSpc>
              <a:buFont typeface="Arial" pitchFamily="34" charset="0"/>
              <a:buChar char="•"/>
            </a:pPr>
            <a:r>
              <a:rPr lang="sv-SE" sz="1600" dirty="0">
                <a:solidFill>
                  <a:schemeClr val="bg1">
                    <a:lumMod val="50000"/>
                  </a:schemeClr>
                </a:solidFill>
                <a:latin typeface="+mj-lt"/>
              </a:rPr>
              <a:t>Socially/democrtatically</a:t>
            </a:r>
          </a:p>
          <a:p>
            <a:pPr marL="342900" indent="-342900">
              <a:lnSpc>
                <a:spcPct val="150000"/>
              </a:lnSpc>
              <a:buFont typeface="Arial" pitchFamily="34" charset="0"/>
              <a:buChar char="•"/>
            </a:pPr>
            <a:r>
              <a:rPr lang="sv-SE" sz="1600" dirty="0">
                <a:solidFill>
                  <a:schemeClr val="bg1">
                    <a:lumMod val="50000"/>
                  </a:schemeClr>
                </a:solidFill>
                <a:latin typeface="+mj-lt"/>
              </a:rPr>
              <a:t>Notionally</a:t>
            </a:r>
          </a:p>
        </p:txBody>
      </p:sp>
      <p:sp>
        <p:nvSpPr>
          <p:cNvPr id="24"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lumMod val="50000"/>
                </a:schemeClr>
              </a:solidFill>
              <a:latin typeface="+mj-lt"/>
            </a:endParaRPr>
          </a:p>
        </p:txBody>
      </p:sp>
    </p:spTree>
    <p:extLst>
      <p:ext uri="{BB962C8B-B14F-4D97-AF65-F5344CB8AC3E}">
        <p14:creationId xmlns:p14="http://schemas.microsoft.com/office/powerpoint/2010/main" val="390112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Content</a:t>
            </a:r>
            <a:r>
              <a:rPr lang="sv-SE" dirty="0"/>
              <a:t> </a:t>
            </a:r>
            <a:r>
              <a:rPr lang="sv-SE" dirty="0" err="1"/>
              <a:t>coordinator</a:t>
            </a:r>
            <a:endParaRPr lang="sv-SE" dirty="0"/>
          </a:p>
        </p:txBody>
      </p:sp>
      <p:pic>
        <p:nvPicPr>
          <p:cNvPr id="5" name="Platshållare för innehåll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4038600" cy="2693549"/>
          </a:xfrm>
        </p:spPr>
      </p:pic>
      <p:sp>
        <p:nvSpPr>
          <p:cNvPr id="6" name="Platshållare för innehåll 5"/>
          <p:cNvSpPr>
            <a:spLocks noGrp="1"/>
          </p:cNvSpPr>
          <p:nvPr>
            <p:ph sz="half" idx="2"/>
          </p:nvPr>
        </p:nvSpPr>
        <p:spPr/>
        <p:txBody>
          <a:bodyPr>
            <a:normAutofit/>
          </a:bodyPr>
          <a:lstStyle/>
          <a:p>
            <a:r>
              <a:rPr lang="sv-SE" sz="1800" dirty="0" err="1"/>
              <a:t>Strategic</a:t>
            </a:r>
            <a:r>
              <a:rPr lang="sv-SE" sz="1800" dirty="0"/>
              <a:t> </a:t>
            </a:r>
            <a:r>
              <a:rPr lang="sv-SE" sz="1800" dirty="0" err="1"/>
              <a:t>planner</a:t>
            </a:r>
            <a:r>
              <a:rPr lang="sv-SE" sz="1800" dirty="0"/>
              <a:t> at AB Framtiden – tidiga skeden. </a:t>
            </a:r>
          </a:p>
          <a:p>
            <a:r>
              <a:rPr lang="en-US" sz="1800" dirty="0"/>
              <a:t>Assistant project manager for the “Development strategy Gothenburg 2035” and the “housing in Gothenburg - current state and future direction”. </a:t>
            </a:r>
          </a:p>
          <a:p>
            <a:r>
              <a:rPr lang="en-US" sz="1800" dirty="0"/>
              <a:t>Content coordinator in the Gothenburg partnership with Nelson Mandela Bay Municipality (NMBM). </a:t>
            </a:r>
            <a:endParaRPr lang="sv-SE" sz="1800" dirty="0"/>
          </a:p>
        </p:txBody>
      </p:sp>
      <p:sp>
        <p:nvSpPr>
          <p:cNvPr id="4" name="Platshållare för sidfot 3"/>
          <p:cNvSpPr>
            <a:spLocks noGrp="1"/>
          </p:cNvSpPr>
          <p:nvPr>
            <p:ph type="ftr" sz="quarter" idx="11"/>
          </p:nvPr>
        </p:nvSpPr>
        <p:spPr/>
        <p:txBody>
          <a:bodyPr/>
          <a:lstStyle/>
          <a:p>
            <a:r>
              <a:rPr lang="en-US">
                <a:solidFill>
                  <a:prstClr val="black">
                    <a:tint val="75000"/>
                  </a:prstClr>
                </a:solidFill>
              </a:rPr>
              <a:t>---Filling the Gap---</a:t>
            </a:r>
          </a:p>
        </p:txBody>
      </p:sp>
    </p:spTree>
    <p:extLst>
      <p:ext uri="{BB962C8B-B14F-4D97-AF65-F5344CB8AC3E}">
        <p14:creationId xmlns:p14="http://schemas.microsoft.com/office/powerpoint/2010/main" val="7854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ruta 2"/>
          <p:cNvSpPr txBox="1"/>
          <p:nvPr/>
        </p:nvSpPr>
        <p:spPr>
          <a:xfrm>
            <a:off x="723600" y="4941168"/>
            <a:ext cx="7531258" cy="830997"/>
          </a:xfrm>
          <a:prstGeom prst="rect">
            <a:avLst/>
          </a:prstGeom>
          <a:noFill/>
        </p:spPr>
        <p:txBody>
          <a:bodyPr wrap="square" rtlCol="0">
            <a:spAutoFit/>
          </a:bodyPr>
          <a:lstStyle/>
          <a:p>
            <a:pPr algn="ctr"/>
            <a:r>
              <a:rPr lang="en-US" sz="2400" dirty="0">
                <a:solidFill>
                  <a:schemeClr val="tx1">
                    <a:lumMod val="65000"/>
                    <a:lumOff val="35000"/>
                  </a:schemeClr>
                </a:solidFill>
                <a:latin typeface="Arial" panose="020B0604020202020204" pitchFamily="34" charset="0"/>
                <a:cs typeface="Arial" panose="020B0604020202020204" pitchFamily="34" charset="0"/>
              </a:rPr>
              <a:t>Recommendations for accessibility</a:t>
            </a:r>
          </a:p>
          <a:p>
            <a:pPr algn="ctr"/>
            <a:r>
              <a:rPr lang="en-US" sz="2400" dirty="0">
                <a:solidFill>
                  <a:schemeClr val="tx1">
                    <a:lumMod val="65000"/>
                    <a:lumOff val="35000"/>
                  </a:schemeClr>
                </a:solidFill>
                <a:latin typeface="Arial" panose="020B0604020202020204" pitchFamily="34" charset="0"/>
                <a:cs typeface="Arial" panose="020B0604020202020204" pitchFamily="34" charset="0"/>
              </a:rPr>
              <a:t>in the creation of just cities</a:t>
            </a:r>
          </a:p>
        </p:txBody>
      </p:sp>
      <p:sp>
        <p:nvSpPr>
          <p:cNvPr id="4" name="textruta 3"/>
          <p:cNvSpPr txBox="1"/>
          <p:nvPr/>
        </p:nvSpPr>
        <p:spPr>
          <a:xfrm>
            <a:off x="935596" y="1960964"/>
            <a:ext cx="7217212" cy="2215991"/>
          </a:xfrm>
          <a:prstGeom prst="rect">
            <a:avLst/>
          </a:prstGeom>
          <a:noFill/>
        </p:spPr>
        <p:txBody>
          <a:bodyPr wrap="square" rtlCol="0">
            <a:spAutoFit/>
          </a:bodyPr>
          <a:lstStyle/>
          <a:p>
            <a:pPr algn="ctr"/>
            <a:r>
              <a:rPr lang="sv-SE" sz="4000" dirty="0" err="1">
                <a:solidFill>
                  <a:schemeClr val="tx1">
                    <a:lumMod val="65000"/>
                    <a:lumOff val="35000"/>
                  </a:schemeClr>
                </a:solidFill>
                <a:latin typeface="Arial" panose="020B0604020202020204" pitchFamily="34" charset="0"/>
                <a:cs typeface="Arial" panose="020B0604020202020204" pitchFamily="34" charset="0"/>
              </a:rPr>
              <a:t>Accessible</a:t>
            </a:r>
            <a:r>
              <a:rPr lang="sv-SE" sz="4000" dirty="0">
                <a:solidFill>
                  <a:schemeClr val="tx1">
                    <a:lumMod val="65000"/>
                    <a:lumOff val="35000"/>
                  </a:schemeClr>
                </a:solidFill>
                <a:latin typeface="Arial" panose="020B0604020202020204" pitchFamily="34" charset="0"/>
                <a:cs typeface="Arial" panose="020B0604020202020204" pitchFamily="34" charset="0"/>
              </a:rPr>
              <a:t> </a:t>
            </a:r>
            <a:r>
              <a:rPr lang="sv-SE" sz="4000" dirty="0" err="1">
                <a:solidFill>
                  <a:schemeClr val="tx1">
                    <a:lumMod val="65000"/>
                    <a:lumOff val="35000"/>
                  </a:schemeClr>
                </a:solidFill>
                <a:latin typeface="Arial" panose="020B0604020202020204" pitchFamily="34" charset="0"/>
                <a:cs typeface="Arial" panose="020B0604020202020204" pitchFamily="34" charset="0"/>
              </a:rPr>
              <a:t>Cities</a:t>
            </a:r>
            <a:endParaRPr lang="sv-SE" sz="4000" dirty="0">
              <a:solidFill>
                <a:schemeClr val="tx1">
                  <a:lumMod val="65000"/>
                  <a:lumOff val="35000"/>
                </a:schemeClr>
              </a:solidFill>
              <a:latin typeface="Arial" panose="020B0604020202020204" pitchFamily="34" charset="0"/>
              <a:cs typeface="Arial" panose="020B0604020202020204" pitchFamily="34" charset="0"/>
            </a:endParaRPr>
          </a:p>
          <a:p>
            <a:pPr algn="ctr"/>
            <a:r>
              <a:rPr lang="sv-SE" dirty="0">
                <a:solidFill>
                  <a:schemeClr val="tx1">
                    <a:lumMod val="65000"/>
                    <a:lumOff val="35000"/>
                  </a:schemeClr>
                </a:solidFill>
                <a:latin typeface="Arial" panose="020B0604020202020204" pitchFamily="34" charset="0"/>
                <a:cs typeface="Arial" panose="020B0604020202020204" pitchFamily="34" charset="0"/>
              </a:rPr>
              <a:t>---------</a:t>
            </a:r>
          </a:p>
          <a:p>
            <a:pPr algn="ctr"/>
            <a:r>
              <a:rPr lang="sv-SE" sz="4000" dirty="0">
                <a:solidFill>
                  <a:schemeClr val="tx1">
                    <a:lumMod val="65000"/>
                    <a:lumOff val="35000"/>
                  </a:schemeClr>
                </a:solidFill>
                <a:latin typeface="Arial" panose="020B0604020202020204" pitchFamily="34" charset="0"/>
                <a:cs typeface="Arial" panose="020B0604020202020204" pitchFamily="34" charset="0"/>
              </a:rPr>
              <a:t>Actions for </a:t>
            </a:r>
            <a:r>
              <a:rPr lang="sv-SE" sz="4000" dirty="0" err="1">
                <a:solidFill>
                  <a:schemeClr val="tx1">
                    <a:lumMod val="65000"/>
                    <a:lumOff val="35000"/>
                  </a:schemeClr>
                </a:solidFill>
                <a:latin typeface="Arial" panose="020B0604020202020204" pitchFamily="34" charset="0"/>
                <a:cs typeface="Arial" panose="020B0604020202020204" pitchFamily="34" charset="0"/>
              </a:rPr>
              <a:t>improved</a:t>
            </a:r>
            <a:r>
              <a:rPr lang="sv-SE" sz="4000" dirty="0">
                <a:solidFill>
                  <a:schemeClr val="tx1">
                    <a:lumMod val="65000"/>
                    <a:lumOff val="35000"/>
                  </a:schemeClr>
                </a:solidFill>
                <a:latin typeface="Arial" panose="020B0604020202020204" pitchFamily="34" charset="0"/>
                <a:cs typeface="Arial" panose="020B0604020202020204" pitchFamily="34" charset="0"/>
              </a:rPr>
              <a:t> </a:t>
            </a:r>
            <a:r>
              <a:rPr lang="sv-SE" sz="4000" dirty="0" err="1">
                <a:solidFill>
                  <a:schemeClr val="tx1">
                    <a:lumMod val="65000"/>
                    <a:lumOff val="35000"/>
                  </a:schemeClr>
                </a:solidFill>
                <a:latin typeface="Arial" panose="020B0604020202020204" pitchFamily="34" charset="0"/>
                <a:cs typeface="Arial" panose="020B0604020202020204" pitchFamily="34" charset="0"/>
              </a:rPr>
              <a:t>economy</a:t>
            </a:r>
            <a:r>
              <a:rPr lang="sv-SE" sz="4000" dirty="0">
                <a:solidFill>
                  <a:schemeClr val="tx1">
                    <a:lumMod val="65000"/>
                    <a:lumOff val="35000"/>
                  </a:schemeClr>
                </a:solidFill>
                <a:latin typeface="Arial" panose="020B0604020202020204" pitchFamily="34" charset="0"/>
                <a:cs typeface="Arial" panose="020B0604020202020204" pitchFamily="34" charset="0"/>
              </a:rPr>
              <a:t> and social cohesion</a:t>
            </a:r>
            <a:endParaRPr lang="sv-SE" sz="3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n w="12700">
                  <a:noFill/>
                  <a:prstDash val="solid"/>
                </a:ln>
                <a:solidFill>
                  <a:prstClr val="black">
                    <a:lumMod val="50000"/>
                    <a:lumOff val="50000"/>
                  </a:prstClr>
                </a:solidFill>
              </a:rPr>
              <a:t>ACCESSIBLE CITIES</a:t>
            </a:r>
            <a:endParaRPr lang="en-US" dirty="0">
              <a:solidFill>
                <a:prstClr val="black">
                  <a:lumMod val="50000"/>
                  <a:lumOff val="50000"/>
                </a:prstClr>
              </a:solidFill>
            </a:endParaRPr>
          </a:p>
        </p:txBody>
      </p:sp>
    </p:spTree>
    <p:extLst>
      <p:ext uri="{BB962C8B-B14F-4D97-AF65-F5344CB8AC3E}">
        <p14:creationId xmlns:p14="http://schemas.microsoft.com/office/powerpoint/2010/main" val="298889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ruta 2"/>
          <p:cNvSpPr txBox="1"/>
          <p:nvPr/>
        </p:nvSpPr>
        <p:spPr>
          <a:xfrm>
            <a:off x="806371" y="2276872"/>
            <a:ext cx="7531258" cy="4031873"/>
          </a:xfrm>
          <a:prstGeom prst="rect">
            <a:avLst/>
          </a:prstGeom>
          <a:noFill/>
        </p:spPr>
        <p:txBody>
          <a:bodyPr wrap="square" rtlCol="0">
            <a:spAutoFit/>
          </a:bodyPr>
          <a:lstStyle/>
          <a:p>
            <a:r>
              <a:rPr lang="en-US" sz="2000" dirty="0">
                <a:solidFill>
                  <a:prstClr val="black">
                    <a:lumMod val="65000"/>
                    <a:lumOff val="35000"/>
                  </a:prstClr>
                </a:solidFill>
                <a:latin typeface="Arial" panose="020B0604020202020204" pitchFamily="34" charset="0"/>
                <a:cs typeface="Arial" panose="020B0604020202020204" pitchFamily="34" charset="0"/>
              </a:rPr>
              <a:t>The living conditions in Gothenburg and Nelson Mandela Bay can be improved by all the work undertaken in current and future urban developments. We need </a:t>
            </a:r>
            <a:r>
              <a:rPr lang="en-US" sz="2000" dirty="0">
                <a:solidFill>
                  <a:srgbClr val="FF0000"/>
                </a:solidFill>
                <a:latin typeface="Arial" panose="020B0604020202020204" pitchFamily="34" charset="0"/>
                <a:cs typeface="Arial" panose="020B0604020202020204" pitchFamily="34" charset="0"/>
              </a:rPr>
              <a:t>to ensure that investments are as effective as possible to </a:t>
            </a:r>
            <a:r>
              <a:rPr lang="en-US" sz="2000" dirty="0" err="1">
                <a:solidFill>
                  <a:srgbClr val="FF0000"/>
                </a:solidFill>
                <a:latin typeface="Arial" panose="020B0604020202020204" pitchFamily="34" charset="0"/>
                <a:cs typeface="Arial" panose="020B0604020202020204" pitchFamily="34" charset="0"/>
              </a:rPr>
              <a:t>realise</a:t>
            </a:r>
            <a:r>
              <a:rPr lang="en-US" sz="2000" dirty="0">
                <a:solidFill>
                  <a:srgbClr val="FF0000"/>
                </a:solidFill>
                <a:latin typeface="Arial" panose="020B0604020202020204" pitchFamily="34" charset="0"/>
                <a:cs typeface="Arial" panose="020B0604020202020204" pitchFamily="34" charset="0"/>
              </a:rPr>
              <a:t> our visions/goals. </a:t>
            </a:r>
            <a:r>
              <a:rPr lang="en-US" sz="2000" dirty="0">
                <a:solidFill>
                  <a:prstClr val="black">
                    <a:lumMod val="65000"/>
                    <a:lumOff val="35000"/>
                  </a:prstClr>
                </a:solidFill>
                <a:latin typeface="Arial" panose="020B0604020202020204" pitchFamily="34" charset="0"/>
                <a:cs typeface="Arial" panose="020B0604020202020204" pitchFamily="34" charset="0"/>
              </a:rPr>
              <a:t>How can we </a:t>
            </a:r>
            <a:r>
              <a:rPr lang="en-US" sz="2000" dirty="0" err="1">
                <a:solidFill>
                  <a:prstClr val="black">
                    <a:lumMod val="65000"/>
                    <a:lumOff val="35000"/>
                  </a:prstClr>
                </a:solidFill>
                <a:latin typeface="Arial" panose="020B0604020202020204" pitchFamily="34" charset="0"/>
                <a:cs typeface="Arial" panose="020B0604020202020204" pitchFamily="34" charset="0"/>
              </a:rPr>
              <a:t>maximise</a:t>
            </a:r>
            <a:r>
              <a:rPr lang="en-US" sz="2000" dirty="0">
                <a:solidFill>
                  <a:prstClr val="black">
                    <a:lumMod val="65000"/>
                    <a:lumOff val="35000"/>
                  </a:prstClr>
                </a:solidFill>
                <a:latin typeface="Arial" panose="020B0604020202020204" pitchFamily="34" charset="0"/>
                <a:cs typeface="Arial" panose="020B0604020202020204" pitchFamily="34" charset="0"/>
              </a:rPr>
              <a:t> the scarce resources to </a:t>
            </a:r>
            <a:r>
              <a:rPr lang="en-US" sz="2000" dirty="0" err="1">
                <a:solidFill>
                  <a:prstClr val="black">
                    <a:lumMod val="65000"/>
                    <a:lumOff val="35000"/>
                  </a:prstClr>
                </a:solidFill>
                <a:latin typeface="Arial" panose="020B0604020202020204" pitchFamily="34" charset="0"/>
                <a:cs typeface="Arial" panose="020B0604020202020204" pitchFamily="34" charset="0"/>
              </a:rPr>
              <a:t>realise</a:t>
            </a:r>
            <a:r>
              <a:rPr lang="en-US" sz="2000" dirty="0">
                <a:solidFill>
                  <a:prstClr val="black">
                    <a:lumMod val="65000"/>
                    <a:lumOff val="35000"/>
                  </a:prstClr>
                </a:solidFill>
                <a:latin typeface="Arial" panose="020B0604020202020204" pitchFamily="34" charset="0"/>
                <a:cs typeface="Arial" panose="020B0604020202020204" pitchFamily="34" charset="0"/>
              </a:rPr>
              <a:t> just cities.</a:t>
            </a:r>
          </a:p>
          <a:p>
            <a:endParaRPr lang="en-US" sz="800" dirty="0">
              <a:solidFill>
                <a:prstClr val="black">
                  <a:lumMod val="65000"/>
                  <a:lumOff val="35000"/>
                </a:prstClr>
              </a:solidFill>
              <a:latin typeface="Arial" panose="020B0604020202020204" pitchFamily="34" charset="0"/>
              <a:cs typeface="Arial" panose="020B0604020202020204" pitchFamily="34" charset="0"/>
            </a:endParaRPr>
          </a:p>
          <a:p>
            <a:r>
              <a:rPr lang="en-US" sz="2000" dirty="0">
                <a:solidFill>
                  <a:prstClr val="black">
                    <a:lumMod val="65000"/>
                    <a:lumOff val="35000"/>
                  </a:prstClr>
                </a:solidFill>
                <a:latin typeface="Arial" panose="020B0604020202020204" pitchFamily="34" charset="0"/>
                <a:cs typeface="Arial" panose="020B0604020202020204" pitchFamily="34" charset="0"/>
              </a:rPr>
              <a:t>We will examine how the conditions within suburban areas, and the relations between suburban areas and other parts of the cities, can be improved in order to create better economies (reduce poverty), social cohesion (increased democracy - a city for all) and resilience (climate proof). </a:t>
            </a:r>
          </a:p>
          <a:p>
            <a:endParaRPr lang="en-US" sz="800" dirty="0">
              <a:solidFill>
                <a:prstClr val="black">
                  <a:lumMod val="65000"/>
                  <a:lumOff val="35000"/>
                </a:prstClr>
              </a:solidFill>
              <a:latin typeface="Arial" panose="020B0604020202020204" pitchFamily="34" charset="0"/>
              <a:cs typeface="Arial" panose="020B0604020202020204" pitchFamily="34" charset="0"/>
            </a:endParaRPr>
          </a:p>
          <a:p>
            <a:r>
              <a:rPr lang="en-US" sz="2000" dirty="0">
                <a:solidFill>
                  <a:prstClr val="black">
                    <a:lumMod val="65000"/>
                    <a:lumOff val="35000"/>
                  </a:prstClr>
                </a:solidFill>
                <a:latin typeface="Arial" panose="020B0604020202020204" pitchFamily="34" charset="0"/>
                <a:cs typeface="Arial" panose="020B0604020202020204" pitchFamily="34" charset="0"/>
              </a:rPr>
              <a:t>The project will focus will be on democratic, economic, spatial and environmental issues. The key word is accessible.</a:t>
            </a:r>
          </a:p>
        </p:txBody>
      </p:sp>
      <p:sp>
        <p:nvSpPr>
          <p:cNvPr id="4" name="textruta 3"/>
          <p:cNvSpPr txBox="1"/>
          <p:nvPr/>
        </p:nvSpPr>
        <p:spPr>
          <a:xfrm>
            <a:off x="2064733" y="1412776"/>
            <a:ext cx="4680520" cy="707886"/>
          </a:xfrm>
          <a:prstGeom prst="rect">
            <a:avLst/>
          </a:prstGeom>
          <a:noFill/>
        </p:spPr>
        <p:txBody>
          <a:bodyPr wrap="square" rtlCol="0">
            <a:spAutoFit/>
          </a:bodyPr>
          <a:lstStyle/>
          <a:p>
            <a:pPr algn="ctr"/>
            <a:r>
              <a:rPr lang="sv-SE" sz="4000" dirty="0">
                <a:solidFill>
                  <a:prstClr val="black">
                    <a:lumMod val="65000"/>
                    <a:lumOff val="35000"/>
                  </a:prstClr>
                </a:solidFill>
                <a:latin typeface="Arial" panose="020B0604020202020204" pitchFamily="34" charset="0"/>
                <a:cs typeface="Arial" panose="020B0604020202020204" pitchFamily="34" charset="0"/>
              </a:rPr>
              <a:t>The idea</a:t>
            </a:r>
          </a:p>
        </p:txBody>
      </p:sp>
      <p:sp>
        <p:nvSpPr>
          <p:cNvPr id="1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n w="12700">
                  <a:noFill/>
                  <a:prstDash val="solid"/>
                </a:ln>
                <a:solidFill>
                  <a:prstClr val="black">
                    <a:lumMod val="50000"/>
                    <a:lumOff val="50000"/>
                  </a:prstClr>
                </a:solidFill>
              </a:rPr>
              <a:t>ACCESSIBLE CITIES</a:t>
            </a:r>
            <a:endParaRPr lang="en-US" dirty="0">
              <a:solidFill>
                <a:prstClr val="black">
                  <a:lumMod val="50000"/>
                  <a:lumOff val="50000"/>
                </a:prstClr>
              </a:solidFill>
            </a:endParaRPr>
          </a:p>
        </p:txBody>
      </p:sp>
    </p:spTree>
    <p:extLst>
      <p:ext uri="{BB962C8B-B14F-4D97-AF65-F5344CB8AC3E}">
        <p14:creationId xmlns:p14="http://schemas.microsoft.com/office/powerpoint/2010/main" val="67932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457200" y="274638"/>
            <a:ext cx="4186808" cy="1143000"/>
          </a:xfrm>
        </p:spPr>
        <p:txBody>
          <a:bodyPr>
            <a:normAutofit fontScale="90000"/>
          </a:bodyPr>
          <a:lstStyle/>
          <a:p>
            <a:pPr algn="l"/>
            <a:r>
              <a:rPr lang="sv-SE" dirty="0">
                <a:solidFill>
                  <a:schemeClr val="bg1"/>
                </a:solidFill>
              </a:rPr>
              <a:t/>
            </a:r>
            <a:br>
              <a:rPr lang="sv-SE" dirty="0">
                <a:solidFill>
                  <a:schemeClr val="bg1"/>
                </a:solidFill>
              </a:rPr>
            </a:br>
            <a:r>
              <a:rPr lang="sv-SE" sz="3600" dirty="0">
                <a:solidFill>
                  <a:schemeClr val="bg1"/>
                </a:solidFill>
              </a:rPr>
              <a:t>Development </a:t>
            </a:r>
            <a:r>
              <a:rPr lang="sv-SE" sz="3600" dirty="0" err="1">
                <a:solidFill>
                  <a:schemeClr val="bg1"/>
                </a:solidFill>
              </a:rPr>
              <a:t>strategy</a:t>
            </a:r>
            <a:r>
              <a:rPr lang="sv-SE" sz="3600" dirty="0">
                <a:solidFill>
                  <a:schemeClr val="bg1"/>
                </a:solidFill>
              </a:rPr>
              <a:t>, City of Gothenburg 2035 </a:t>
            </a:r>
            <a:endParaRPr lang="sv-SE" dirty="0">
              <a:solidFill>
                <a:schemeClr val="bg1"/>
              </a:solidFill>
            </a:endParaRPr>
          </a:p>
        </p:txBody>
      </p:sp>
      <p:sp>
        <p:nvSpPr>
          <p:cNvPr id="3" name="Platshållare för innehåll 2"/>
          <p:cNvSpPr>
            <a:spLocks noGrp="1"/>
          </p:cNvSpPr>
          <p:nvPr>
            <p:ph idx="1"/>
          </p:nvPr>
        </p:nvSpPr>
        <p:spPr>
          <a:xfrm>
            <a:off x="0" y="2332037"/>
            <a:ext cx="4680520" cy="4525963"/>
          </a:xfrm>
        </p:spPr>
        <p:txBody>
          <a:bodyPr/>
          <a:lstStyle/>
          <a:p>
            <a:r>
              <a:rPr lang="sv-SE" sz="2000" dirty="0">
                <a:solidFill>
                  <a:schemeClr val="bg1"/>
                </a:solidFill>
              </a:rPr>
              <a:t>A </a:t>
            </a:r>
            <a:r>
              <a:rPr lang="sv-SE" sz="2000" dirty="0" err="1">
                <a:solidFill>
                  <a:schemeClr val="bg1"/>
                </a:solidFill>
              </a:rPr>
              <a:t>summary</a:t>
            </a:r>
            <a:r>
              <a:rPr lang="sv-SE" sz="2000" dirty="0">
                <a:solidFill>
                  <a:schemeClr val="bg1"/>
                </a:solidFill>
              </a:rPr>
              <a:t> of </a:t>
            </a:r>
            <a:r>
              <a:rPr lang="sv-SE" sz="2000" dirty="0" err="1">
                <a:solidFill>
                  <a:schemeClr val="bg1"/>
                </a:solidFill>
              </a:rPr>
              <a:t>development</a:t>
            </a:r>
            <a:r>
              <a:rPr lang="sv-SE" sz="2000" dirty="0">
                <a:solidFill>
                  <a:schemeClr val="bg1"/>
                </a:solidFill>
              </a:rPr>
              <a:t> </a:t>
            </a:r>
            <a:r>
              <a:rPr lang="sv-SE" sz="2000" dirty="0" err="1">
                <a:solidFill>
                  <a:schemeClr val="bg1"/>
                </a:solidFill>
              </a:rPr>
              <a:t>strategies</a:t>
            </a:r>
            <a:r>
              <a:rPr lang="sv-SE" sz="2000" dirty="0">
                <a:solidFill>
                  <a:schemeClr val="bg1"/>
                </a:solidFill>
              </a:rPr>
              <a:t> for </a:t>
            </a:r>
            <a:r>
              <a:rPr lang="sv-SE" sz="2000" dirty="0" err="1">
                <a:solidFill>
                  <a:schemeClr val="bg1"/>
                </a:solidFill>
              </a:rPr>
              <a:t>Nodes</a:t>
            </a:r>
            <a:r>
              <a:rPr lang="sv-SE" sz="2000" dirty="0">
                <a:solidFill>
                  <a:schemeClr val="bg1"/>
                </a:solidFill>
              </a:rPr>
              <a:t> and urban areas in the central and </a:t>
            </a:r>
            <a:r>
              <a:rPr lang="sv-SE" sz="2000" dirty="0" err="1">
                <a:solidFill>
                  <a:schemeClr val="bg1"/>
                </a:solidFill>
              </a:rPr>
              <a:t>intermediate</a:t>
            </a:r>
            <a:r>
              <a:rPr lang="sv-SE" sz="2000" dirty="0">
                <a:solidFill>
                  <a:schemeClr val="bg1"/>
                </a:solidFill>
              </a:rPr>
              <a:t> city</a:t>
            </a:r>
          </a:p>
        </p:txBody>
      </p:sp>
      <p:pic>
        <p:nvPicPr>
          <p:cNvPr id="4" name="Picture 2"/>
          <p:cNvPicPr>
            <a:picLocks noChangeAspect="1" noChangeArrowheads="1"/>
          </p:cNvPicPr>
          <p:nvPr/>
        </p:nvPicPr>
        <p:blipFill>
          <a:blip r:embed="rId3" cstate="print"/>
          <a:srcRect r="11269"/>
          <a:stretch>
            <a:fillRect/>
          </a:stretch>
        </p:blipFill>
        <p:spPr bwMode="auto">
          <a:xfrm>
            <a:off x="4888141" y="0"/>
            <a:ext cx="4255859" cy="68580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rot="21342490">
            <a:off x="1709288" y="3705457"/>
            <a:ext cx="1707204" cy="2458977"/>
          </a:xfrm>
          <a:prstGeom prst="rect">
            <a:avLst/>
          </a:prstGeom>
          <a:noFill/>
          <a:ln w="9525">
            <a:noFill/>
            <a:miter lim="800000"/>
            <a:headEnd/>
            <a:tailEnd/>
          </a:ln>
        </p:spPr>
      </p:pic>
      <p:sp>
        <p:nvSpPr>
          <p:cNvPr id="7" name="textruta 6"/>
          <p:cNvSpPr txBox="1"/>
          <p:nvPr/>
        </p:nvSpPr>
        <p:spPr>
          <a:xfrm>
            <a:off x="0" y="6519446"/>
            <a:ext cx="3672408" cy="338554"/>
          </a:xfrm>
          <a:prstGeom prst="rect">
            <a:avLst/>
          </a:prstGeom>
          <a:solidFill>
            <a:schemeClr val="bg1"/>
          </a:solidFill>
        </p:spPr>
        <p:txBody>
          <a:bodyPr wrap="square" rtlCol="0">
            <a:spAutoFit/>
          </a:bodyPr>
          <a:lstStyle/>
          <a:p>
            <a:r>
              <a:rPr lang="sv-SE" sz="1600" dirty="0"/>
              <a:t>www.goteborg.se/stadsutveckling2035</a:t>
            </a:r>
            <a:endParaRPr lang="sv-SE" sz="1200" dirty="0"/>
          </a:p>
        </p:txBody>
      </p:sp>
    </p:spTree>
    <p:extLst>
      <p:ext uri="{BB962C8B-B14F-4D97-AF65-F5344CB8AC3E}">
        <p14:creationId xmlns:p14="http://schemas.microsoft.com/office/powerpoint/2010/main" val="3209929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286" y="0"/>
            <a:ext cx="9148572" cy="6858000"/>
          </a:xfrm>
          <a:prstGeom prst="rect">
            <a:avLst/>
          </a:prstGeom>
          <a:noFill/>
          <a:ln w="9525">
            <a:noFill/>
            <a:miter lim="800000"/>
            <a:headEnd/>
            <a:tailEnd/>
          </a:ln>
        </p:spPr>
      </p:pic>
    </p:spTree>
    <p:extLst>
      <p:ext uri="{BB962C8B-B14F-4D97-AF65-F5344CB8AC3E}">
        <p14:creationId xmlns:p14="http://schemas.microsoft.com/office/powerpoint/2010/main" val="816305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4419853" y="0"/>
            <a:ext cx="4724147" cy="6858000"/>
          </a:xfrm>
          <a:prstGeom prst="rect">
            <a:avLst/>
          </a:prstGeom>
          <a:noFill/>
          <a:ln w="9525">
            <a:noFill/>
            <a:miter lim="800000"/>
            <a:headEnd/>
            <a:tailEnd/>
          </a:ln>
        </p:spPr>
      </p:pic>
      <p:sp>
        <p:nvSpPr>
          <p:cNvPr id="4" name="Rubrik 1"/>
          <p:cNvSpPr>
            <a:spLocks noGrp="1"/>
          </p:cNvSpPr>
          <p:nvPr>
            <p:ph type="title"/>
          </p:nvPr>
        </p:nvSpPr>
        <p:spPr>
          <a:xfrm>
            <a:off x="251520" y="404664"/>
            <a:ext cx="4067944" cy="1143000"/>
          </a:xfrm>
        </p:spPr>
        <p:txBody>
          <a:bodyPr>
            <a:normAutofit fontScale="90000"/>
          </a:bodyPr>
          <a:lstStyle/>
          <a:p>
            <a:r>
              <a:rPr lang="sv-SE" sz="3600" dirty="0"/>
              <a:t>Pictures of urban areas in the </a:t>
            </a:r>
            <a:r>
              <a:rPr lang="sv-SE" sz="3600" dirty="0" err="1"/>
              <a:t>intermediate</a:t>
            </a:r>
            <a:r>
              <a:rPr lang="sv-SE" sz="3600" dirty="0"/>
              <a:t> city</a:t>
            </a:r>
          </a:p>
        </p:txBody>
      </p:sp>
      <p:pic>
        <p:nvPicPr>
          <p:cNvPr id="5" name="Picture 4" descr="hela1"/>
          <p:cNvPicPr>
            <a:picLocks noChangeAspect="1" noChangeArrowheads="1"/>
          </p:cNvPicPr>
          <p:nvPr/>
        </p:nvPicPr>
        <p:blipFill>
          <a:blip r:embed="rId4" cstate="print"/>
          <a:srcRect/>
          <a:stretch>
            <a:fillRect/>
          </a:stretch>
        </p:blipFill>
        <p:spPr bwMode="auto">
          <a:xfrm>
            <a:off x="1187624" y="2492896"/>
            <a:ext cx="2125662" cy="2044700"/>
          </a:xfrm>
          <a:prstGeom prst="rect">
            <a:avLst/>
          </a:prstGeom>
          <a:noFill/>
          <a:ln w="9525">
            <a:noFill/>
            <a:miter lim="800000"/>
            <a:headEnd/>
            <a:tailEnd/>
          </a:ln>
        </p:spPr>
      </p:pic>
      <p:cxnSp>
        <p:nvCxnSpPr>
          <p:cNvPr id="6" name="Rak pil 5"/>
          <p:cNvCxnSpPr/>
          <p:nvPr/>
        </p:nvCxnSpPr>
        <p:spPr>
          <a:xfrm flipV="1">
            <a:off x="2195736" y="3140968"/>
            <a:ext cx="180020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5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427984" y="-1"/>
            <a:ext cx="4716016" cy="6896169"/>
          </a:xfrm>
          <a:prstGeom prst="rect">
            <a:avLst/>
          </a:prstGeom>
          <a:noFill/>
          <a:ln w="9525">
            <a:noFill/>
            <a:miter lim="800000"/>
            <a:headEnd/>
            <a:tailEnd/>
          </a:ln>
        </p:spPr>
      </p:pic>
      <p:pic>
        <p:nvPicPr>
          <p:cNvPr id="4" name="Picture 4" descr="hela1"/>
          <p:cNvPicPr>
            <a:picLocks noChangeAspect="1" noChangeArrowheads="1"/>
          </p:cNvPicPr>
          <p:nvPr/>
        </p:nvPicPr>
        <p:blipFill>
          <a:blip r:embed="rId4" cstate="print"/>
          <a:srcRect/>
          <a:stretch>
            <a:fillRect/>
          </a:stretch>
        </p:blipFill>
        <p:spPr bwMode="auto">
          <a:xfrm>
            <a:off x="1259632" y="2708920"/>
            <a:ext cx="2125662" cy="2044700"/>
          </a:xfrm>
          <a:prstGeom prst="rect">
            <a:avLst/>
          </a:prstGeom>
          <a:noFill/>
          <a:ln w="9525">
            <a:noFill/>
            <a:miter lim="800000"/>
            <a:headEnd/>
            <a:tailEnd/>
          </a:ln>
        </p:spPr>
      </p:pic>
      <p:cxnSp>
        <p:nvCxnSpPr>
          <p:cNvPr id="6" name="Rak pil 5"/>
          <p:cNvCxnSpPr/>
          <p:nvPr/>
        </p:nvCxnSpPr>
        <p:spPr>
          <a:xfrm flipV="1">
            <a:off x="2339752" y="3789040"/>
            <a:ext cx="180020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ubrik 1"/>
          <p:cNvSpPr txBox="1">
            <a:spLocks/>
          </p:cNvSpPr>
          <p:nvPr/>
        </p:nvSpPr>
        <p:spPr bwMode="auto">
          <a:xfrm>
            <a:off x="251520" y="404664"/>
            <a:ext cx="406794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3600" b="0" i="0" u="none" strike="noStrike" kern="1200" cap="none" spc="0" normalizeH="0" baseline="0" noProof="0">
                <a:ln>
                  <a:noFill/>
                </a:ln>
                <a:solidFill>
                  <a:schemeClr val="tx1"/>
                </a:solidFill>
                <a:effectLst/>
                <a:uLnTx/>
                <a:uFillTx/>
                <a:latin typeface="+mj-lt"/>
                <a:ea typeface="+mj-ea"/>
                <a:cs typeface="+mj-cs"/>
              </a:rPr>
              <a:t>Pictures of urban areas in the intermediate city</a:t>
            </a:r>
            <a:endParaRPr kumimoji="0" lang="sv-SE"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1884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418463" y="0"/>
            <a:ext cx="4725537" cy="6858000"/>
          </a:xfrm>
          <a:prstGeom prst="rect">
            <a:avLst/>
          </a:prstGeom>
          <a:noFill/>
          <a:ln w="9525">
            <a:noFill/>
            <a:miter lim="800000"/>
            <a:headEnd/>
            <a:tailEnd/>
          </a:ln>
        </p:spPr>
      </p:pic>
      <p:pic>
        <p:nvPicPr>
          <p:cNvPr id="6" name="Picture 4" descr="hela1"/>
          <p:cNvPicPr>
            <a:picLocks noChangeAspect="1" noChangeArrowheads="1"/>
          </p:cNvPicPr>
          <p:nvPr/>
        </p:nvPicPr>
        <p:blipFill>
          <a:blip r:embed="rId4" cstate="print"/>
          <a:srcRect/>
          <a:stretch>
            <a:fillRect/>
          </a:stretch>
        </p:blipFill>
        <p:spPr bwMode="auto">
          <a:xfrm>
            <a:off x="1187624" y="2492896"/>
            <a:ext cx="2125662" cy="2044700"/>
          </a:xfrm>
          <a:prstGeom prst="rect">
            <a:avLst/>
          </a:prstGeom>
          <a:noFill/>
          <a:ln w="9525">
            <a:noFill/>
            <a:miter lim="800000"/>
            <a:headEnd/>
            <a:tailEnd/>
          </a:ln>
        </p:spPr>
      </p:pic>
      <p:cxnSp>
        <p:nvCxnSpPr>
          <p:cNvPr id="7" name="Rak pil 6"/>
          <p:cNvCxnSpPr/>
          <p:nvPr/>
        </p:nvCxnSpPr>
        <p:spPr>
          <a:xfrm flipV="1">
            <a:off x="2627784" y="2924944"/>
            <a:ext cx="1368152"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ubrik 1"/>
          <p:cNvSpPr txBox="1">
            <a:spLocks/>
          </p:cNvSpPr>
          <p:nvPr/>
        </p:nvSpPr>
        <p:spPr bwMode="auto">
          <a:xfrm>
            <a:off x="251520" y="404664"/>
            <a:ext cx="406794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3600" b="0" i="0" u="none" strike="noStrike" kern="1200" cap="none" spc="0" normalizeH="0" baseline="0" noProof="0">
                <a:ln>
                  <a:noFill/>
                </a:ln>
                <a:solidFill>
                  <a:schemeClr val="tx1"/>
                </a:solidFill>
                <a:effectLst/>
                <a:uLnTx/>
                <a:uFillTx/>
                <a:latin typeface="+mj-lt"/>
                <a:ea typeface="+mj-ea"/>
                <a:cs typeface="+mj-cs"/>
              </a:rPr>
              <a:t>Pictures of urban areas in the intermediate city</a:t>
            </a:r>
            <a:endParaRPr kumimoji="0" lang="sv-SE"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6889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a:xfrm>
            <a:off x="457200" y="115888"/>
            <a:ext cx="8229600" cy="1143000"/>
          </a:xfrm>
        </p:spPr>
        <p:txBody>
          <a:bodyPr/>
          <a:lstStyle/>
          <a:p>
            <a:r>
              <a:rPr lang="en-US" sz="3200" dirty="0"/>
              <a:t>The pedestrian-friendly city requires density</a:t>
            </a:r>
            <a:endParaRPr lang="sv-SE" sz="3200" dirty="0"/>
          </a:p>
        </p:txBody>
      </p:sp>
      <p:sp>
        <p:nvSpPr>
          <p:cNvPr id="14339" name="Platshållare för innehåll 2"/>
          <p:cNvSpPr>
            <a:spLocks noGrp="1"/>
          </p:cNvSpPr>
          <p:nvPr>
            <p:ph sz="half" idx="1"/>
          </p:nvPr>
        </p:nvSpPr>
        <p:spPr/>
        <p:txBody>
          <a:bodyPr/>
          <a:lstStyle/>
          <a:p>
            <a:r>
              <a:rPr lang="en-US" dirty="0"/>
              <a:t>Health</a:t>
            </a:r>
            <a:br>
              <a:rPr lang="en-US" dirty="0"/>
            </a:br>
            <a:r>
              <a:rPr lang="en-US" dirty="0"/>
              <a:t>economy</a:t>
            </a:r>
            <a:br>
              <a:rPr lang="en-US" dirty="0"/>
            </a:br>
            <a:r>
              <a:rPr lang="en-US" dirty="0" err="1"/>
              <a:t>Urband</a:t>
            </a:r>
            <a:r>
              <a:rPr lang="en-US" dirty="0"/>
              <a:t> life &amp; attractiveness</a:t>
            </a:r>
            <a:br>
              <a:rPr lang="en-US" dirty="0"/>
            </a:br>
            <a:r>
              <a:rPr lang="en-US" dirty="0"/>
              <a:t>Safety / security</a:t>
            </a:r>
            <a:endParaRPr lang="sv-SE" dirty="0"/>
          </a:p>
        </p:txBody>
      </p:sp>
      <p:pic>
        <p:nvPicPr>
          <p:cNvPr id="14340" name="Picture 2"/>
          <p:cNvPicPr>
            <a:picLocks noChangeAspect="1" noChangeArrowheads="1"/>
          </p:cNvPicPr>
          <p:nvPr/>
        </p:nvPicPr>
        <p:blipFill>
          <a:blip r:embed="rId3" cstate="print"/>
          <a:srcRect/>
          <a:stretch>
            <a:fillRect/>
          </a:stretch>
        </p:blipFill>
        <p:spPr bwMode="auto">
          <a:xfrm>
            <a:off x="5580063" y="1341438"/>
            <a:ext cx="3095625" cy="3794125"/>
          </a:xfrm>
          <a:prstGeom prst="rect">
            <a:avLst/>
          </a:prstGeom>
          <a:noFill/>
          <a:ln w="9525">
            <a:noFill/>
            <a:miter lim="800000"/>
            <a:headEnd/>
            <a:tailEnd/>
          </a:ln>
        </p:spPr>
      </p:pic>
      <p:pic>
        <p:nvPicPr>
          <p:cNvPr id="14343" name="Picture 5"/>
          <p:cNvPicPr>
            <a:picLocks noChangeAspect="1" noChangeArrowheads="1"/>
          </p:cNvPicPr>
          <p:nvPr/>
        </p:nvPicPr>
        <p:blipFill>
          <a:blip r:embed="rId4" cstate="print"/>
          <a:srcRect/>
          <a:stretch>
            <a:fillRect/>
          </a:stretch>
        </p:blipFill>
        <p:spPr bwMode="auto">
          <a:xfrm>
            <a:off x="468313" y="3860800"/>
            <a:ext cx="3781425" cy="26670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283968" y="3284984"/>
            <a:ext cx="4464496" cy="2939651"/>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2204559" y="34255"/>
            <a:ext cx="6948264" cy="6823745"/>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a:stretch>
            <a:fillRect/>
          </a:stretch>
        </p:blipFill>
        <p:spPr bwMode="auto">
          <a:xfrm>
            <a:off x="8225632" y="5413251"/>
            <a:ext cx="918368" cy="1444749"/>
          </a:xfrm>
          <a:prstGeom prst="rect">
            <a:avLst/>
          </a:prstGeom>
          <a:noFill/>
          <a:ln w="9525">
            <a:noFill/>
            <a:miter lim="800000"/>
            <a:headEnd/>
            <a:tailEnd/>
          </a:ln>
        </p:spPr>
      </p:pic>
    </p:spTree>
    <p:extLst>
      <p:ext uri="{BB962C8B-B14F-4D97-AF65-F5344CB8AC3E}">
        <p14:creationId xmlns:p14="http://schemas.microsoft.com/office/powerpoint/2010/main" val="279406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508105" y="1700808"/>
            <a:ext cx="3635896" cy="4379446"/>
          </a:xfrm>
          <a:prstGeom prst="rect">
            <a:avLst/>
          </a:prstGeom>
          <a:noFill/>
          <a:ln w="9525">
            <a:noFill/>
            <a:miter lim="800000"/>
            <a:headEnd/>
            <a:tailEnd/>
          </a:ln>
        </p:spPr>
      </p:pic>
      <p:sp>
        <p:nvSpPr>
          <p:cNvPr id="3" name="Rubrik 2"/>
          <p:cNvSpPr>
            <a:spLocks noGrp="1"/>
          </p:cNvSpPr>
          <p:nvPr>
            <p:ph type="title"/>
          </p:nvPr>
        </p:nvSpPr>
        <p:spPr>
          <a:xfrm>
            <a:off x="179512" y="0"/>
            <a:ext cx="8892480" cy="1858218"/>
          </a:xfrm>
        </p:spPr>
        <p:txBody>
          <a:bodyPr/>
          <a:lstStyle/>
          <a:p>
            <a:r>
              <a:rPr lang="en-US" sz="3200" dirty="0"/>
              <a:t>Density, service base and range of urban activities?</a:t>
            </a:r>
            <a:endParaRPr lang="sv-SE" sz="3200" dirty="0"/>
          </a:p>
        </p:txBody>
      </p:sp>
      <p:pic>
        <p:nvPicPr>
          <p:cNvPr id="4" name="Picture 2" descr="I:\FSP\FMP\Utbyggnadsplanering\Spacescape uppdragsledning\Mellanstadens förtätningspotential\Uppdragsledning Spacescape\Analysbilder\Mellanstaden_130118\Urbana_verksamheter_2000_0-20.jpg"/>
          <p:cNvPicPr>
            <a:picLocks noChangeAspect="1" noChangeArrowheads="1"/>
          </p:cNvPicPr>
          <p:nvPr/>
        </p:nvPicPr>
        <p:blipFill>
          <a:blip r:embed="rId3" cstate="print"/>
          <a:srcRect l="6364" t="17435" r="28754" b="18636"/>
          <a:stretch>
            <a:fillRect/>
          </a:stretch>
        </p:blipFill>
        <p:spPr bwMode="auto">
          <a:xfrm>
            <a:off x="179512" y="2060848"/>
            <a:ext cx="4856581" cy="3384376"/>
          </a:xfrm>
          <a:prstGeom prst="rect">
            <a:avLst/>
          </a:prstGeom>
          <a:noFill/>
        </p:spPr>
      </p:pic>
      <p:pic>
        <p:nvPicPr>
          <p:cNvPr id="5" name="Picture 2" descr="I:\FSP\FMP\Utbyggnadsplanering\Spacescape uppdragsledning\Mellanstadens förtätningspotential\Uppdragsledning Spacescape\Analysbilder\Mellanstaden_130118\Urbana_verksamheter_2000_0-20.jpg"/>
          <p:cNvPicPr>
            <a:picLocks noChangeAspect="1" noChangeArrowheads="1"/>
          </p:cNvPicPr>
          <p:nvPr/>
        </p:nvPicPr>
        <p:blipFill>
          <a:blip r:embed="rId3" cstate="print"/>
          <a:srcRect l="71246" t="40682" b="41883"/>
          <a:stretch>
            <a:fillRect/>
          </a:stretch>
        </p:blipFill>
        <p:spPr bwMode="auto">
          <a:xfrm>
            <a:off x="1115616" y="2204864"/>
            <a:ext cx="2351743" cy="1008512"/>
          </a:xfrm>
          <a:prstGeom prst="rect">
            <a:avLst/>
          </a:prstGeom>
          <a:noFill/>
        </p:spPr>
      </p:pic>
    </p:spTree>
    <p:extLst>
      <p:ext uri="{BB962C8B-B14F-4D97-AF65-F5344CB8AC3E}">
        <p14:creationId xmlns:p14="http://schemas.microsoft.com/office/powerpoint/2010/main" val="72268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7609C822-20BC-394C-8748-83C192D6A6E2}" type="datetime1">
              <a:rPr lang="sv-SE" smtClean="0"/>
              <a:pPr/>
              <a:t>2016-11-03</a:t>
            </a:fld>
            <a:endParaRPr lang="sv-SE"/>
          </a:p>
        </p:txBody>
      </p:sp>
      <p:sp>
        <p:nvSpPr>
          <p:cNvPr id="6" name="Platshållare för bildnummer 5"/>
          <p:cNvSpPr>
            <a:spLocks noGrp="1"/>
          </p:cNvSpPr>
          <p:nvPr>
            <p:ph type="sldNum" sz="quarter" idx="12"/>
          </p:nvPr>
        </p:nvSpPr>
        <p:spPr/>
        <p:txBody>
          <a:bodyPr/>
          <a:lstStyle/>
          <a:p>
            <a:fld id="{D42FDA8A-1E8C-FF45-85EF-98C209D7C56E}" type="slidenum">
              <a:rPr lang="sv-SE" smtClean="0"/>
              <a:pPr/>
              <a:t>29</a:t>
            </a:fld>
            <a:endParaRPr lang="sv-SE"/>
          </a:p>
        </p:txBody>
      </p:sp>
      <p:pic>
        <p:nvPicPr>
          <p:cNvPr id="2050" name="Picture 2"/>
          <p:cNvPicPr>
            <a:picLocks noChangeAspect="1" noChangeArrowheads="1"/>
          </p:cNvPicPr>
          <p:nvPr/>
        </p:nvPicPr>
        <p:blipFill>
          <a:blip r:embed="rId3" cstate="print"/>
          <a:srcRect/>
          <a:stretch>
            <a:fillRect/>
          </a:stretch>
        </p:blipFill>
        <p:spPr bwMode="auto">
          <a:xfrm>
            <a:off x="1837826" y="1268760"/>
            <a:ext cx="6329204" cy="5032692"/>
          </a:xfrm>
          <a:prstGeom prst="rect">
            <a:avLst/>
          </a:prstGeom>
          <a:noFill/>
          <a:ln w="9525">
            <a:noFill/>
            <a:miter lim="800000"/>
            <a:headEnd/>
            <a:tailEnd/>
          </a:ln>
        </p:spPr>
      </p:pic>
      <p:sp>
        <p:nvSpPr>
          <p:cNvPr id="8" name="Rektangel 7"/>
          <p:cNvSpPr/>
          <p:nvPr/>
        </p:nvSpPr>
        <p:spPr>
          <a:xfrm>
            <a:off x="1835696" y="332656"/>
            <a:ext cx="5622052" cy="646331"/>
          </a:xfrm>
          <a:prstGeom prst="rect">
            <a:avLst/>
          </a:prstGeom>
        </p:spPr>
        <p:txBody>
          <a:bodyPr wrap="none">
            <a:spAutoFit/>
          </a:bodyPr>
          <a:lstStyle/>
          <a:p>
            <a:r>
              <a:rPr lang="sv-SE" sz="3600" dirty="0" err="1"/>
              <a:t>Everyday</a:t>
            </a:r>
            <a:r>
              <a:rPr lang="sv-SE" sz="3600" dirty="0"/>
              <a:t> life </a:t>
            </a:r>
            <a:r>
              <a:rPr lang="sv-SE" sz="3600" dirty="0" err="1"/>
              <a:t>improvement</a:t>
            </a:r>
            <a:endParaRPr lang="sv-SE" sz="3600" dirty="0"/>
          </a:p>
        </p:txBody>
      </p:sp>
    </p:spTree>
    <p:extLst>
      <p:ext uri="{BB962C8B-B14F-4D97-AF65-F5344CB8AC3E}">
        <p14:creationId xmlns:p14="http://schemas.microsoft.com/office/powerpoint/2010/main" val="290182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9"/>
          <p:cNvSpPr>
            <a:spLocks noGrp="1"/>
          </p:cNvSpPr>
          <p:nvPr>
            <p:ph type="ftr" sz="quarter" idx="11"/>
          </p:nvPr>
        </p:nvSpPr>
        <p:spPr>
          <a:xfrm>
            <a:off x="250825" y="519113"/>
            <a:ext cx="8642350" cy="501650"/>
          </a:xfrm>
        </p:spPr>
        <p:txBody>
          <a:bodyPr/>
          <a:lstStyle/>
          <a:p>
            <a:pPr>
              <a:defRPr/>
            </a:pPr>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20483" name="Bildobjekt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58750"/>
            <a:ext cx="431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NMBM norm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450" y="409575"/>
            <a:ext cx="160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dsre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55588"/>
            <a:ext cx="165576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Block Arc 14"/>
          <p:cNvSpPr/>
          <p:nvPr/>
        </p:nvSpPr>
        <p:spPr>
          <a:xfrm>
            <a:off x="250825" y="1052513"/>
            <a:ext cx="8642350" cy="144462"/>
          </a:xfrm>
          <a:prstGeom prst="blockArc">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19" name="Block Arc 14"/>
          <p:cNvSpPr/>
          <p:nvPr/>
        </p:nvSpPr>
        <p:spPr>
          <a:xfrm>
            <a:off x="250825" y="6381750"/>
            <a:ext cx="8642350" cy="142875"/>
          </a:xfrm>
          <a:prstGeom prst="blockArc">
            <a:avLst/>
          </a:prstGeom>
          <a:solidFill>
            <a:srgbClr val="953735"/>
          </a:solidFill>
          <a:ln>
            <a:solidFill>
              <a:srgbClr val="9537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0" name="Footer Placeholder 9"/>
          <p:cNvSpPr txBox="1">
            <a:spLocks/>
          </p:cNvSpPr>
          <p:nvPr/>
        </p:nvSpPr>
        <p:spPr>
          <a:xfrm>
            <a:off x="250825" y="6381750"/>
            <a:ext cx="8642350" cy="5016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lumMod val="50000"/>
                  <a:lumOff val="50000"/>
                </a:prstClr>
              </a:solidFill>
            </a:endParaRPr>
          </a:p>
        </p:txBody>
      </p:sp>
      <p:sp>
        <p:nvSpPr>
          <p:cNvPr id="20489" name="TextBox 7"/>
          <p:cNvSpPr txBox="1">
            <a:spLocks noChangeArrowheads="1"/>
          </p:cNvSpPr>
          <p:nvPr/>
        </p:nvSpPr>
        <p:spPr bwMode="auto">
          <a:xfrm>
            <a:off x="1643063" y="1330325"/>
            <a:ext cx="662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prstClr val="black"/>
                </a:solidFill>
                <a:latin typeface="Calibri" pitchFamily="34" charset="0"/>
              </a:rPr>
              <a:t>INSTITUTIONAL ARRANGEMENTS – ENSURING SUCCESS</a:t>
            </a:r>
          </a:p>
        </p:txBody>
      </p:sp>
      <p:sp>
        <p:nvSpPr>
          <p:cNvPr id="11" name="Left-Right Arrow 10"/>
          <p:cNvSpPr/>
          <p:nvPr/>
        </p:nvSpPr>
        <p:spPr>
          <a:xfrm>
            <a:off x="2214563" y="4500563"/>
            <a:ext cx="4500562" cy="357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Down Arrow 11"/>
          <p:cNvSpPr/>
          <p:nvPr/>
        </p:nvSpPr>
        <p:spPr>
          <a:xfrm>
            <a:off x="4357688" y="2205038"/>
            <a:ext cx="285750" cy="938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extBox 12"/>
          <p:cNvSpPr txBox="1"/>
          <p:nvPr/>
        </p:nvSpPr>
        <p:spPr>
          <a:xfrm>
            <a:off x="428625" y="3143250"/>
            <a:ext cx="1714500" cy="646113"/>
          </a:xfrm>
          <a:prstGeom prst="rect">
            <a:avLst/>
          </a:prstGeom>
          <a:solidFill>
            <a:schemeClr val="accent3">
              <a:lumMod val="60000"/>
              <a:lumOff val="40000"/>
            </a:schemeClr>
          </a:solidFill>
        </p:spPr>
        <p:txBody>
          <a:bodyPr>
            <a:spAutoFit/>
          </a:bodyPr>
          <a:lstStyle/>
          <a:p>
            <a:pPr algn="ctr">
              <a:defRPr/>
            </a:pPr>
            <a:r>
              <a:rPr lang="en-US" dirty="0">
                <a:solidFill>
                  <a:prstClr val="black"/>
                </a:solidFill>
              </a:rPr>
              <a:t>Gothenburg</a:t>
            </a:r>
          </a:p>
          <a:p>
            <a:pPr algn="ctr">
              <a:defRPr/>
            </a:pPr>
            <a:r>
              <a:rPr lang="en-US" dirty="0">
                <a:solidFill>
                  <a:prstClr val="black"/>
                </a:solidFill>
              </a:rPr>
              <a:t>Municipality</a:t>
            </a:r>
          </a:p>
        </p:txBody>
      </p:sp>
      <p:sp>
        <p:nvSpPr>
          <p:cNvPr id="21" name="TextBox 20"/>
          <p:cNvSpPr txBox="1"/>
          <p:nvPr/>
        </p:nvSpPr>
        <p:spPr>
          <a:xfrm>
            <a:off x="2571750" y="3143250"/>
            <a:ext cx="3571875" cy="646113"/>
          </a:xfrm>
          <a:prstGeom prst="rect">
            <a:avLst/>
          </a:prstGeom>
          <a:solidFill>
            <a:schemeClr val="accent5">
              <a:lumMod val="60000"/>
              <a:lumOff val="40000"/>
            </a:schemeClr>
          </a:solidFill>
        </p:spPr>
        <p:txBody>
          <a:bodyPr>
            <a:spAutoFit/>
          </a:bodyPr>
          <a:lstStyle/>
          <a:p>
            <a:pPr algn="ctr">
              <a:defRPr/>
            </a:pPr>
            <a:r>
              <a:rPr lang="en-US" dirty="0">
                <a:solidFill>
                  <a:prstClr val="black"/>
                </a:solidFill>
              </a:rPr>
              <a:t>Joint Partnership Management</a:t>
            </a:r>
          </a:p>
          <a:p>
            <a:pPr algn="ctr">
              <a:defRPr/>
            </a:pPr>
            <a:r>
              <a:rPr lang="en-US" dirty="0">
                <a:solidFill>
                  <a:prstClr val="black"/>
                </a:solidFill>
              </a:rPr>
              <a:t>Committee</a:t>
            </a:r>
          </a:p>
        </p:txBody>
      </p:sp>
      <p:sp>
        <p:nvSpPr>
          <p:cNvPr id="22" name="TextBox 21"/>
          <p:cNvSpPr txBox="1"/>
          <p:nvPr/>
        </p:nvSpPr>
        <p:spPr>
          <a:xfrm>
            <a:off x="6500813" y="3143250"/>
            <a:ext cx="2286000" cy="646113"/>
          </a:xfrm>
          <a:prstGeom prst="rect">
            <a:avLst/>
          </a:prstGeom>
          <a:solidFill>
            <a:schemeClr val="accent1">
              <a:lumMod val="60000"/>
              <a:lumOff val="40000"/>
            </a:schemeClr>
          </a:solidFill>
        </p:spPr>
        <p:txBody>
          <a:bodyPr>
            <a:spAutoFit/>
          </a:bodyPr>
          <a:lstStyle/>
          <a:p>
            <a:pPr>
              <a:defRPr/>
            </a:pPr>
            <a:r>
              <a:rPr lang="en-US" dirty="0">
                <a:solidFill>
                  <a:prstClr val="black"/>
                </a:solidFill>
              </a:rPr>
              <a:t>Nelson Mandela Bay </a:t>
            </a:r>
          </a:p>
          <a:p>
            <a:pPr>
              <a:defRPr/>
            </a:pPr>
            <a:r>
              <a:rPr lang="en-US" dirty="0">
                <a:solidFill>
                  <a:prstClr val="black"/>
                </a:solidFill>
              </a:rPr>
              <a:t>Municipality</a:t>
            </a:r>
          </a:p>
        </p:txBody>
      </p:sp>
      <p:sp>
        <p:nvSpPr>
          <p:cNvPr id="23" name="Right Arrow 22"/>
          <p:cNvSpPr/>
          <p:nvPr/>
        </p:nvSpPr>
        <p:spPr>
          <a:xfrm>
            <a:off x="2071688" y="3357563"/>
            <a:ext cx="549275"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ight Arrow 23"/>
          <p:cNvSpPr/>
          <p:nvPr/>
        </p:nvSpPr>
        <p:spPr>
          <a:xfrm rot="10636418">
            <a:off x="6007100" y="3298825"/>
            <a:ext cx="549275"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TextBox 24"/>
          <p:cNvSpPr txBox="1"/>
          <p:nvPr/>
        </p:nvSpPr>
        <p:spPr>
          <a:xfrm>
            <a:off x="500063" y="4214813"/>
            <a:ext cx="1714500" cy="923925"/>
          </a:xfrm>
          <a:prstGeom prst="rect">
            <a:avLst/>
          </a:prstGeom>
          <a:solidFill>
            <a:schemeClr val="accent3">
              <a:lumMod val="60000"/>
              <a:lumOff val="40000"/>
            </a:schemeClr>
          </a:solidFill>
        </p:spPr>
        <p:txBody>
          <a:bodyPr>
            <a:spAutoFit/>
          </a:bodyPr>
          <a:lstStyle/>
          <a:p>
            <a:pPr algn="ctr">
              <a:defRPr/>
            </a:pPr>
            <a:r>
              <a:rPr lang="en-US" dirty="0">
                <a:solidFill>
                  <a:prstClr val="black"/>
                </a:solidFill>
              </a:rPr>
              <a:t>Content Co-</a:t>
            </a:r>
            <a:r>
              <a:rPr lang="en-US" dirty="0" err="1">
                <a:solidFill>
                  <a:prstClr val="black"/>
                </a:solidFill>
              </a:rPr>
              <a:t>Ordinator</a:t>
            </a:r>
            <a:endParaRPr lang="en-US" dirty="0">
              <a:solidFill>
                <a:prstClr val="black"/>
              </a:solidFill>
            </a:endParaRPr>
          </a:p>
          <a:p>
            <a:pPr algn="ctr">
              <a:defRPr/>
            </a:pPr>
            <a:endParaRPr lang="en-US" dirty="0">
              <a:solidFill>
                <a:prstClr val="black"/>
              </a:solidFill>
            </a:endParaRPr>
          </a:p>
        </p:txBody>
      </p:sp>
      <p:sp>
        <p:nvSpPr>
          <p:cNvPr id="26" name="TextBox 25"/>
          <p:cNvSpPr txBox="1"/>
          <p:nvPr/>
        </p:nvSpPr>
        <p:spPr>
          <a:xfrm>
            <a:off x="2571750" y="4214813"/>
            <a:ext cx="1714500" cy="646331"/>
          </a:xfrm>
          <a:prstGeom prst="rect">
            <a:avLst/>
          </a:prstGeom>
          <a:solidFill>
            <a:schemeClr val="accent3">
              <a:lumMod val="60000"/>
              <a:lumOff val="40000"/>
            </a:schemeClr>
          </a:solidFill>
        </p:spPr>
        <p:txBody>
          <a:bodyPr>
            <a:spAutoFit/>
          </a:bodyPr>
          <a:lstStyle/>
          <a:p>
            <a:pPr algn="ctr">
              <a:defRPr/>
            </a:pPr>
            <a:r>
              <a:rPr lang="en-US" dirty="0">
                <a:solidFill>
                  <a:prstClr val="black"/>
                </a:solidFill>
              </a:rPr>
              <a:t>Partnership Co-</a:t>
            </a:r>
            <a:r>
              <a:rPr lang="en-US" dirty="0" err="1">
                <a:solidFill>
                  <a:prstClr val="black"/>
                </a:solidFill>
              </a:rPr>
              <a:t>Ordinator</a:t>
            </a:r>
            <a:endParaRPr lang="en-US" dirty="0">
              <a:solidFill>
                <a:prstClr val="black"/>
              </a:solidFill>
            </a:endParaRPr>
          </a:p>
        </p:txBody>
      </p:sp>
      <p:sp>
        <p:nvSpPr>
          <p:cNvPr id="20499" name="TextBox 26"/>
          <p:cNvSpPr txBox="1">
            <a:spLocks noChangeArrowheads="1"/>
          </p:cNvSpPr>
          <p:nvPr/>
        </p:nvSpPr>
        <p:spPr bwMode="auto">
          <a:xfrm>
            <a:off x="4429125" y="4214813"/>
            <a:ext cx="1714500" cy="64633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solidFill>
                  <a:prstClr val="black"/>
                </a:solidFill>
                <a:latin typeface="Calibri" pitchFamily="34" charset="0"/>
              </a:rPr>
              <a:t>Partnership</a:t>
            </a:r>
          </a:p>
          <a:p>
            <a:pPr algn="ctr" eaLnBrk="1" hangingPunct="1"/>
            <a:r>
              <a:rPr lang="en-US" dirty="0">
                <a:solidFill>
                  <a:prstClr val="black"/>
                </a:solidFill>
                <a:latin typeface="Calibri" pitchFamily="34" charset="0"/>
              </a:rPr>
              <a:t>Co-</a:t>
            </a:r>
            <a:r>
              <a:rPr lang="en-US" dirty="0" err="1">
                <a:solidFill>
                  <a:prstClr val="black"/>
                </a:solidFill>
                <a:latin typeface="Calibri" pitchFamily="34" charset="0"/>
              </a:rPr>
              <a:t>Ordinator</a:t>
            </a:r>
            <a:endParaRPr lang="en-US" dirty="0">
              <a:solidFill>
                <a:prstClr val="black"/>
              </a:solidFill>
              <a:latin typeface="Calibri" pitchFamily="34" charset="0"/>
            </a:endParaRPr>
          </a:p>
        </p:txBody>
      </p:sp>
      <p:sp>
        <p:nvSpPr>
          <p:cNvPr id="28" name="TextBox 27"/>
          <p:cNvSpPr txBox="1"/>
          <p:nvPr/>
        </p:nvSpPr>
        <p:spPr>
          <a:xfrm>
            <a:off x="6715125" y="4214813"/>
            <a:ext cx="1714500" cy="646331"/>
          </a:xfrm>
          <a:prstGeom prst="rect">
            <a:avLst/>
          </a:prstGeom>
          <a:solidFill>
            <a:schemeClr val="accent1">
              <a:lumMod val="60000"/>
              <a:lumOff val="40000"/>
            </a:schemeClr>
          </a:solidFill>
        </p:spPr>
        <p:txBody>
          <a:bodyPr>
            <a:spAutoFit/>
          </a:bodyPr>
          <a:lstStyle/>
          <a:p>
            <a:pPr algn="ctr">
              <a:defRPr/>
            </a:pPr>
            <a:r>
              <a:rPr lang="en-US" dirty="0">
                <a:solidFill>
                  <a:prstClr val="black"/>
                </a:solidFill>
              </a:rPr>
              <a:t>Content Co-</a:t>
            </a:r>
            <a:r>
              <a:rPr lang="en-US" dirty="0" err="1">
                <a:solidFill>
                  <a:prstClr val="black"/>
                </a:solidFill>
              </a:rPr>
              <a:t>Ordinator</a:t>
            </a:r>
            <a:endParaRPr lang="en-US" dirty="0">
              <a:solidFill>
                <a:prstClr val="black"/>
              </a:solidFill>
            </a:endParaRPr>
          </a:p>
        </p:txBody>
      </p:sp>
      <p:sp>
        <p:nvSpPr>
          <p:cNvPr id="29" name="Left-Right Arrow 28"/>
          <p:cNvSpPr/>
          <p:nvPr/>
        </p:nvSpPr>
        <p:spPr>
          <a:xfrm rot="16200000">
            <a:off x="3107531" y="3893344"/>
            <a:ext cx="642938" cy="2857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Left-Right Arrow 29"/>
          <p:cNvSpPr/>
          <p:nvPr/>
        </p:nvSpPr>
        <p:spPr>
          <a:xfrm rot="16200000">
            <a:off x="4964906" y="3893344"/>
            <a:ext cx="642938" cy="2857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TextBox 30"/>
          <p:cNvSpPr txBox="1"/>
          <p:nvPr/>
        </p:nvSpPr>
        <p:spPr>
          <a:xfrm>
            <a:off x="500063" y="5500688"/>
            <a:ext cx="1714500" cy="646112"/>
          </a:xfrm>
          <a:prstGeom prst="rect">
            <a:avLst/>
          </a:prstGeom>
          <a:solidFill>
            <a:schemeClr val="accent3">
              <a:lumMod val="60000"/>
              <a:lumOff val="40000"/>
            </a:schemeClr>
          </a:solidFill>
        </p:spPr>
        <p:txBody>
          <a:bodyPr>
            <a:spAutoFit/>
          </a:bodyPr>
          <a:lstStyle/>
          <a:p>
            <a:pPr algn="ctr">
              <a:defRPr/>
            </a:pPr>
            <a:r>
              <a:rPr lang="en-US" dirty="0">
                <a:solidFill>
                  <a:prstClr val="black"/>
                </a:solidFill>
              </a:rPr>
              <a:t>Project</a:t>
            </a:r>
          </a:p>
          <a:p>
            <a:pPr algn="ctr">
              <a:defRPr/>
            </a:pPr>
            <a:r>
              <a:rPr lang="en-US" dirty="0">
                <a:solidFill>
                  <a:prstClr val="black"/>
                </a:solidFill>
              </a:rPr>
              <a:t>Team</a:t>
            </a:r>
          </a:p>
        </p:txBody>
      </p:sp>
      <p:sp>
        <p:nvSpPr>
          <p:cNvPr id="32" name="TextBox 31"/>
          <p:cNvSpPr txBox="1"/>
          <p:nvPr/>
        </p:nvSpPr>
        <p:spPr>
          <a:xfrm>
            <a:off x="6786563" y="5429250"/>
            <a:ext cx="1714500" cy="646113"/>
          </a:xfrm>
          <a:prstGeom prst="rect">
            <a:avLst/>
          </a:prstGeom>
          <a:solidFill>
            <a:schemeClr val="accent1">
              <a:lumMod val="60000"/>
              <a:lumOff val="40000"/>
            </a:schemeClr>
          </a:solidFill>
        </p:spPr>
        <p:txBody>
          <a:bodyPr>
            <a:spAutoFit/>
          </a:bodyPr>
          <a:lstStyle/>
          <a:p>
            <a:pPr algn="ctr">
              <a:defRPr/>
            </a:pPr>
            <a:r>
              <a:rPr lang="en-US" dirty="0">
                <a:solidFill>
                  <a:prstClr val="black"/>
                </a:solidFill>
              </a:rPr>
              <a:t>Project </a:t>
            </a:r>
          </a:p>
          <a:p>
            <a:pPr algn="ctr">
              <a:defRPr/>
            </a:pPr>
            <a:r>
              <a:rPr lang="en-US" dirty="0">
                <a:solidFill>
                  <a:prstClr val="black"/>
                </a:solidFill>
              </a:rPr>
              <a:t>Team</a:t>
            </a:r>
          </a:p>
        </p:txBody>
      </p:sp>
      <p:sp>
        <p:nvSpPr>
          <p:cNvPr id="33" name="Left-Right Arrow 32"/>
          <p:cNvSpPr/>
          <p:nvPr/>
        </p:nvSpPr>
        <p:spPr>
          <a:xfrm>
            <a:off x="2357438" y="5643563"/>
            <a:ext cx="4357687" cy="2857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Left-Right Arrow 33"/>
          <p:cNvSpPr/>
          <p:nvPr/>
        </p:nvSpPr>
        <p:spPr>
          <a:xfrm rot="16200000">
            <a:off x="1133476" y="5224462"/>
            <a:ext cx="438150" cy="2762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Left-Right Arrow 34"/>
          <p:cNvSpPr/>
          <p:nvPr/>
        </p:nvSpPr>
        <p:spPr>
          <a:xfrm rot="16200000">
            <a:off x="7419976" y="5153025"/>
            <a:ext cx="438150" cy="2762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508" name="TextBox 35"/>
          <p:cNvSpPr txBox="1">
            <a:spLocks noChangeArrowheads="1"/>
          </p:cNvSpPr>
          <p:nvPr/>
        </p:nvSpPr>
        <p:spPr bwMode="auto">
          <a:xfrm>
            <a:off x="2571750" y="1835150"/>
            <a:ext cx="3786188" cy="3698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a:solidFill>
                  <a:prstClr val="black"/>
                </a:solidFill>
                <a:latin typeface="Calibri" pitchFamily="34" charset="0"/>
              </a:rPr>
              <a:t>ICLD</a:t>
            </a:r>
          </a:p>
        </p:txBody>
      </p:sp>
      <p:sp>
        <p:nvSpPr>
          <p:cNvPr id="20510" name="TextBox 1"/>
          <p:cNvSpPr txBox="1">
            <a:spLocks noChangeArrowheads="1"/>
          </p:cNvSpPr>
          <p:nvPr/>
        </p:nvSpPr>
        <p:spPr bwMode="auto">
          <a:xfrm>
            <a:off x="6500813" y="3851275"/>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ZA" dirty="0">
                <a:solidFill>
                  <a:prstClr val="black"/>
                </a:solidFill>
              </a:rPr>
              <a:t>COO</a:t>
            </a:r>
          </a:p>
        </p:txBody>
      </p:sp>
      <p:sp>
        <p:nvSpPr>
          <p:cNvPr id="3" name="Oval 2"/>
          <p:cNvSpPr/>
          <p:nvPr/>
        </p:nvSpPr>
        <p:spPr>
          <a:xfrm>
            <a:off x="6500813" y="3789363"/>
            <a:ext cx="782637" cy="4318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solidFill>
                <a:prstClr val="white"/>
              </a:solidFill>
            </a:endParaRPr>
          </a:p>
        </p:txBody>
      </p:sp>
    </p:spTree>
    <p:extLst>
      <p:ext uri="{BB962C8B-B14F-4D97-AF65-F5344CB8AC3E}">
        <p14:creationId xmlns:p14="http://schemas.microsoft.com/office/powerpoint/2010/main" val="222746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520" y="341784"/>
            <a:ext cx="4104456" cy="1791072"/>
          </a:xfrm>
        </p:spPr>
        <p:txBody>
          <a:bodyPr/>
          <a:lstStyle/>
          <a:p>
            <a:pPr algn="l"/>
            <a:r>
              <a:rPr lang="sv-SE" sz="3200" dirty="0"/>
              <a:t/>
            </a:r>
            <a:br>
              <a:rPr lang="sv-SE" sz="3200" dirty="0"/>
            </a:br>
            <a:endParaRPr lang="sv-SE" sz="3200" dirty="0"/>
          </a:p>
        </p:txBody>
      </p:sp>
      <p:sp>
        <p:nvSpPr>
          <p:cNvPr id="6" name="Platshållare för bildnummer 5"/>
          <p:cNvSpPr>
            <a:spLocks noGrp="1"/>
          </p:cNvSpPr>
          <p:nvPr>
            <p:ph type="sldNum" sz="quarter" idx="12"/>
          </p:nvPr>
        </p:nvSpPr>
        <p:spPr/>
        <p:txBody>
          <a:bodyPr/>
          <a:lstStyle/>
          <a:p>
            <a:fld id="{D42FDA8A-1E8C-FF45-85EF-98C209D7C56E}" type="slidenum">
              <a:rPr lang="sv-SE" smtClean="0"/>
              <a:pPr/>
              <a:t>30</a:t>
            </a:fld>
            <a:endParaRPr lang="sv-SE"/>
          </a:p>
        </p:txBody>
      </p:sp>
      <p:sp>
        <p:nvSpPr>
          <p:cNvPr id="8" name="textruta 7"/>
          <p:cNvSpPr txBox="1"/>
          <p:nvPr/>
        </p:nvSpPr>
        <p:spPr>
          <a:xfrm>
            <a:off x="854015" y="3191774"/>
            <a:ext cx="184731" cy="369332"/>
          </a:xfrm>
          <a:prstGeom prst="rect">
            <a:avLst/>
          </a:prstGeom>
          <a:noFill/>
        </p:spPr>
        <p:txBody>
          <a:bodyPr wrap="none" rtlCol="0">
            <a:spAutoFit/>
          </a:bodyPr>
          <a:lstStyle/>
          <a:p>
            <a:endParaRPr lang="sv-SE" dirty="0"/>
          </a:p>
        </p:txBody>
      </p:sp>
      <p:sp>
        <p:nvSpPr>
          <p:cNvPr id="10" name="textruta 9"/>
          <p:cNvSpPr txBox="1"/>
          <p:nvPr/>
        </p:nvSpPr>
        <p:spPr>
          <a:xfrm>
            <a:off x="179512" y="1484784"/>
            <a:ext cx="4234606" cy="3354765"/>
          </a:xfrm>
          <a:prstGeom prst="rect">
            <a:avLst/>
          </a:prstGeom>
          <a:noFill/>
        </p:spPr>
        <p:txBody>
          <a:bodyPr wrap="square" rtlCol="0">
            <a:spAutoFit/>
          </a:bodyPr>
          <a:lstStyle/>
          <a:p>
            <a:r>
              <a:rPr lang="en-US" sz="2400" dirty="0"/>
              <a:t>The map shows vision and strategy:</a:t>
            </a:r>
          </a:p>
          <a:p>
            <a:endParaRPr lang="sv-SE" sz="2400" dirty="0"/>
          </a:p>
          <a:p>
            <a:pPr>
              <a:buFontTx/>
              <a:buChar char="-"/>
            </a:pPr>
            <a:r>
              <a:rPr lang="sv-SE" sz="2000" dirty="0"/>
              <a:t> Make </a:t>
            </a:r>
            <a:r>
              <a:rPr lang="sv-SE" sz="2000" dirty="0" err="1"/>
              <a:t>use</a:t>
            </a:r>
            <a:r>
              <a:rPr lang="sv-SE" sz="2000" dirty="0"/>
              <a:t> of </a:t>
            </a:r>
            <a:r>
              <a:rPr lang="sv-SE" sz="2000" dirty="0" err="1"/>
              <a:t>what</a:t>
            </a:r>
            <a:r>
              <a:rPr lang="sv-SE" sz="2000" dirty="0"/>
              <a:t> </a:t>
            </a:r>
            <a:r>
              <a:rPr lang="sv-SE" sz="2000" dirty="0" err="1"/>
              <a:t>we</a:t>
            </a:r>
            <a:r>
              <a:rPr lang="sv-SE" sz="2000" dirty="0"/>
              <a:t> </a:t>
            </a:r>
            <a:r>
              <a:rPr lang="sv-SE" sz="2000" dirty="0" err="1"/>
              <a:t>have</a:t>
            </a:r>
            <a:r>
              <a:rPr lang="sv-SE" sz="2000" dirty="0"/>
              <a:t> </a:t>
            </a:r>
            <a:r>
              <a:rPr lang="sv-SE" sz="2000" dirty="0" err="1"/>
              <a:t>already</a:t>
            </a:r>
            <a:r>
              <a:rPr lang="sv-SE" sz="2000" dirty="0"/>
              <a:t> (urban areas)</a:t>
            </a:r>
          </a:p>
          <a:p>
            <a:pPr>
              <a:buFontTx/>
              <a:buChar char="-"/>
            </a:pPr>
            <a:r>
              <a:rPr lang="sv-SE" sz="2000" dirty="0"/>
              <a:t> </a:t>
            </a:r>
            <a:r>
              <a:rPr lang="sv-SE" sz="2000" dirty="0" err="1"/>
              <a:t>Develop</a:t>
            </a:r>
            <a:r>
              <a:rPr lang="sv-SE" sz="2000" dirty="0"/>
              <a:t> central </a:t>
            </a:r>
            <a:r>
              <a:rPr lang="sv-SE" sz="2000" dirty="0" err="1"/>
              <a:t>points/nodes</a:t>
            </a:r>
            <a:endParaRPr lang="sv-SE" sz="2000" dirty="0"/>
          </a:p>
          <a:p>
            <a:pPr>
              <a:buFontTx/>
              <a:buChar char="-"/>
            </a:pPr>
            <a:r>
              <a:rPr lang="sv-SE" sz="2000" dirty="0"/>
              <a:t> Make the </a:t>
            </a:r>
            <a:r>
              <a:rPr lang="sv-SE" sz="2000" dirty="0" err="1"/>
              <a:t>biggest</a:t>
            </a:r>
            <a:r>
              <a:rPr lang="sv-SE" sz="2000" dirty="0"/>
              <a:t> </a:t>
            </a:r>
            <a:r>
              <a:rPr lang="sv-SE" sz="2000" dirty="0" err="1"/>
              <a:t>effort</a:t>
            </a:r>
            <a:r>
              <a:rPr lang="sv-SE" sz="2000" dirty="0"/>
              <a:t> </a:t>
            </a:r>
            <a:r>
              <a:rPr lang="sv-SE" sz="2000" dirty="0" err="1"/>
              <a:t>where</a:t>
            </a:r>
            <a:r>
              <a:rPr lang="sv-SE" sz="2000" dirty="0"/>
              <a:t> it makes the </a:t>
            </a:r>
            <a:r>
              <a:rPr lang="sv-SE" sz="2000" dirty="0" err="1"/>
              <a:t>most</a:t>
            </a:r>
            <a:r>
              <a:rPr lang="sv-SE" sz="2000" dirty="0"/>
              <a:t> </a:t>
            </a:r>
            <a:r>
              <a:rPr lang="sv-SE" sz="2000" dirty="0" err="1"/>
              <a:t>difference</a:t>
            </a:r>
            <a:r>
              <a:rPr lang="sv-SE" sz="2000" dirty="0"/>
              <a:t>  (</a:t>
            </a:r>
            <a:r>
              <a:rPr lang="sv-SE" sz="2000" dirty="0" err="1"/>
              <a:t>Mustering</a:t>
            </a:r>
            <a:r>
              <a:rPr lang="sv-SE" sz="2000" dirty="0"/>
              <a:t> </a:t>
            </a:r>
            <a:r>
              <a:rPr lang="sv-SE" sz="2000" dirty="0" err="1"/>
              <a:t>strength</a:t>
            </a:r>
            <a:r>
              <a:rPr lang="sv-SE" sz="2000" dirty="0"/>
              <a:t> areas)</a:t>
            </a:r>
          </a:p>
          <a:p>
            <a:pPr>
              <a:buFontTx/>
              <a:buChar char="-"/>
            </a:pPr>
            <a:endParaRPr lang="sv-SE" sz="2000" dirty="0"/>
          </a:p>
        </p:txBody>
      </p:sp>
      <p:pic>
        <p:nvPicPr>
          <p:cNvPr id="2050" name="Picture 2"/>
          <p:cNvPicPr>
            <a:picLocks noChangeAspect="1" noChangeArrowheads="1"/>
          </p:cNvPicPr>
          <p:nvPr/>
        </p:nvPicPr>
        <p:blipFill>
          <a:blip r:embed="rId3" cstate="print"/>
          <a:srcRect l="8383"/>
          <a:stretch>
            <a:fillRect/>
          </a:stretch>
        </p:blipFill>
        <p:spPr bwMode="auto">
          <a:xfrm>
            <a:off x="4236296" y="1"/>
            <a:ext cx="4886858" cy="6858000"/>
          </a:xfrm>
          <a:prstGeom prst="rect">
            <a:avLst/>
          </a:prstGeom>
          <a:noFill/>
          <a:ln w="9525">
            <a:noFill/>
            <a:miter lim="800000"/>
            <a:headEnd/>
            <a:tailEnd/>
          </a:ln>
        </p:spPr>
      </p:pic>
    </p:spTree>
    <p:extLst>
      <p:ext uri="{BB962C8B-B14F-4D97-AF65-F5344CB8AC3E}">
        <p14:creationId xmlns:p14="http://schemas.microsoft.com/office/powerpoint/2010/main" val="1150464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bildnummer 2"/>
          <p:cNvSpPr>
            <a:spLocks noGrp="1"/>
          </p:cNvSpPr>
          <p:nvPr>
            <p:ph type="sldNum" sz="quarter" idx="14"/>
          </p:nvPr>
        </p:nvSpPr>
        <p:spPr/>
        <p:txBody>
          <a:bodyPr/>
          <a:lstStyle/>
          <a:p>
            <a:fld id="{CCB980A4-8073-2E47-BD49-CDC58DACAC28}" type="slidenum">
              <a:rPr lang="sv-SE" smtClean="0"/>
              <a:pPr/>
              <a:t>31</a:t>
            </a:fld>
            <a:endParaRPr lang="sv-SE" dirty="0"/>
          </a:p>
        </p:txBody>
      </p:sp>
      <p:sp>
        <p:nvSpPr>
          <p:cNvPr id="4" name="Platshållare för text 3"/>
          <p:cNvSpPr>
            <a:spLocks noGrp="1"/>
          </p:cNvSpPr>
          <p:nvPr>
            <p:ph type="body" sz="quarter" idx="13"/>
          </p:nvPr>
        </p:nvSpPr>
        <p:spPr>
          <a:xfrm>
            <a:off x="522000" y="1637414"/>
            <a:ext cx="3043236" cy="4496985"/>
          </a:xfrm>
        </p:spPr>
        <p:txBody>
          <a:bodyPr/>
          <a:lstStyle/>
          <a:p>
            <a:endParaRPr lang="sv-SE" dirty="0"/>
          </a:p>
        </p:txBody>
      </p:sp>
      <p:pic>
        <p:nvPicPr>
          <p:cNvPr id="5" name="Bildobjekt 4"/>
          <p:cNvPicPr>
            <a:picLocks noChangeAspect="1"/>
          </p:cNvPicPr>
          <p:nvPr/>
        </p:nvPicPr>
        <p:blipFill>
          <a:blip r:embed="rId3"/>
          <a:stretch>
            <a:fillRect/>
          </a:stretch>
        </p:blipFill>
        <p:spPr>
          <a:xfrm>
            <a:off x="-631324" y="0"/>
            <a:ext cx="9775324" cy="6858000"/>
          </a:xfrm>
          <a:prstGeom prst="rect">
            <a:avLst/>
          </a:prstGeom>
        </p:spPr>
      </p:pic>
    </p:spTree>
    <p:extLst>
      <p:ext uri="{BB962C8B-B14F-4D97-AF65-F5344CB8AC3E}">
        <p14:creationId xmlns:p14="http://schemas.microsoft.com/office/powerpoint/2010/main" val="428800265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US" dirty="0"/>
              <a:t>A coherent and interconnected city that works?</a:t>
            </a:r>
            <a:endParaRPr lang="sv-SE" dirty="0"/>
          </a:p>
        </p:txBody>
      </p:sp>
      <p:pic>
        <p:nvPicPr>
          <p:cNvPr id="6" name="Picture 2"/>
          <p:cNvPicPr>
            <a:picLocks noChangeAspect="1" noChangeArrowheads="1"/>
          </p:cNvPicPr>
          <p:nvPr/>
        </p:nvPicPr>
        <p:blipFill>
          <a:blip r:embed="rId3" cstate="print"/>
          <a:srcRect t="11595" r="5591" b="11105"/>
          <a:stretch>
            <a:fillRect/>
          </a:stretch>
        </p:blipFill>
        <p:spPr bwMode="auto">
          <a:xfrm>
            <a:off x="1619672" y="1628800"/>
            <a:ext cx="6048671" cy="4783916"/>
          </a:xfrm>
          <a:prstGeom prst="rect">
            <a:avLst/>
          </a:prstGeom>
          <a:noFill/>
          <a:ln w="9525">
            <a:noFill/>
            <a:miter lim="800000"/>
            <a:headEnd/>
            <a:tailEnd/>
          </a:ln>
        </p:spPr>
      </p:pic>
    </p:spTree>
    <p:extLst>
      <p:ext uri="{BB962C8B-B14F-4D97-AF65-F5344CB8AC3E}">
        <p14:creationId xmlns:p14="http://schemas.microsoft.com/office/powerpoint/2010/main" val="3192616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t="26242"/>
          <a:stretch>
            <a:fillRect/>
          </a:stretch>
        </p:blipFill>
        <p:spPr bwMode="auto">
          <a:xfrm>
            <a:off x="-36512" y="3645024"/>
            <a:ext cx="9180512" cy="3717032"/>
          </a:xfrm>
          <a:prstGeom prst="rect">
            <a:avLst/>
          </a:prstGeom>
          <a:noFill/>
          <a:ln w="9525">
            <a:noFill/>
            <a:miter lim="800000"/>
            <a:headEnd/>
            <a:tailEnd/>
          </a:ln>
        </p:spPr>
      </p:pic>
      <p:sp>
        <p:nvSpPr>
          <p:cNvPr id="2" name="Rubrik 1"/>
          <p:cNvSpPr>
            <a:spLocks noGrp="1"/>
          </p:cNvSpPr>
          <p:nvPr>
            <p:ph type="title"/>
          </p:nvPr>
        </p:nvSpPr>
        <p:spPr/>
        <p:txBody>
          <a:bodyPr>
            <a:normAutofit/>
          </a:bodyPr>
          <a:lstStyle/>
          <a:p>
            <a:r>
              <a:rPr lang="sv-SE" sz="3200" i="1" dirty="0" err="1"/>
              <a:t>Why</a:t>
            </a:r>
            <a:r>
              <a:rPr lang="sv-SE" sz="3200" i="1" dirty="0"/>
              <a:t> </a:t>
            </a:r>
            <a:r>
              <a:rPr lang="sv-SE" sz="3200" i="1" dirty="0" err="1"/>
              <a:t>now</a:t>
            </a:r>
            <a:r>
              <a:rPr lang="sv-SE" sz="3200" i="1" dirty="0"/>
              <a:t>?</a:t>
            </a:r>
            <a:endParaRPr lang="sv-SE" sz="3200" dirty="0"/>
          </a:p>
        </p:txBody>
      </p:sp>
      <p:sp>
        <p:nvSpPr>
          <p:cNvPr id="3" name="Platshållare för text 2"/>
          <p:cNvSpPr>
            <a:spLocks noGrp="1"/>
          </p:cNvSpPr>
          <p:nvPr>
            <p:ph type="body" sz="quarter" idx="13"/>
          </p:nvPr>
        </p:nvSpPr>
        <p:spPr>
          <a:xfrm>
            <a:off x="539552" y="1196752"/>
            <a:ext cx="8228598" cy="4496985"/>
          </a:xfrm>
        </p:spPr>
        <p:txBody>
          <a:bodyPr>
            <a:normAutofit/>
          </a:bodyPr>
          <a:lstStyle/>
          <a:p>
            <a:pPr lvl="0">
              <a:buNone/>
              <a:defRPr/>
            </a:pPr>
            <a:r>
              <a:rPr lang="en-US" sz="2800" dirty="0"/>
              <a:t>There is momentum coming years, with long-term urban development strategies (2035) that is being </a:t>
            </a:r>
            <a:r>
              <a:rPr lang="en-US" sz="2800" dirty="0" err="1"/>
              <a:t>concretised</a:t>
            </a:r>
            <a:r>
              <a:rPr lang="en-US" sz="2800" dirty="0"/>
              <a:t> and lack of information on the long-term service needs on a aggregate level. (= Risks).</a:t>
            </a:r>
            <a:endParaRPr lang="sv-SE" sz="2800" i="1" dirty="0"/>
          </a:p>
        </p:txBody>
      </p:sp>
    </p:spTree>
    <p:extLst>
      <p:ext uri="{BB962C8B-B14F-4D97-AF65-F5344CB8AC3E}">
        <p14:creationId xmlns:p14="http://schemas.microsoft.com/office/powerpoint/2010/main" val="233295484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465591" y="1785393"/>
            <a:ext cx="3414467" cy="2795736"/>
          </a:xfrm>
          <a:prstGeom prst="rect">
            <a:avLst/>
          </a:prstGeom>
          <a:noFill/>
          <a:ln w="9525">
            <a:noFill/>
            <a:miter lim="800000"/>
            <a:headEnd/>
            <a:tailEnd/>
          </a:ln>
        </p:spPr>
      </p:pic>
      <p:sp>
        <p:nvSpPr>
          <p:cNvPr id="2" name="Rubrik 1"/>
          <p:cNvSpPr>
            <a:spLocks noGrp="1"/>
          </p:cNvSpPr>
          <p:nvPr>
            <p:ph type="title"/>
          </p:nvPr>
        </p:nvSpPr>
        <p:spPr/>
        <p:txBody>
          <a:bodyPr>
            <a:normAutofit fontScale="90000"/>
          </a:bodyPr>
          <a:lstStyle/>
          <a:p>
            <a:r>
              <a:rPr lang="en-US" sz="3200" dirty="0"/>
              <a:t>Great acceleration in investment in public services and various multi-functional venues</a:t>
            </a:r>
            <a:r>
              <a:rPr lang="sv-SE" sz="3200" dirty="0"/>
              <a:t> - </a:t>
            </a:r>
            <a:r>
              <a:rPr lang="en-US" sz="3200" dirty="0"/>
              <a:t>but what is really coordinated?</a:t>
            </a:r>
            <a:endParaRPr lang="sv-SE" sz="3200" dirty="0"/>
          </a:p>
        </p:txBody>
      </p:sp>
      <p:sp>
        <p:nvSpPr>
          <p:cNvPr id="3" name="Platshållare för text 2"/>
          <p:cNvSpPr>
            <a:spLocks noGrp="1"/>
          </p:cNvSpPr>
          <p:nvPr>
            <p:ph type="body" sz="quarter" idx="13"/>
          </p:nvPr>
        </p:nvSpPr>
        <p:spPr>
          <a:xfrm>
            <a:off x="458202" y="1938551"/>
            <a:ext cx="8228598" cy="4496985"/>
          </a:xfrm>
        </p:spPr>
        <p:txBody>
          <a:bodyPr>
            <a:noAutofit/>
          </a:bodyPr>
          <a:lstStyle/>
          <a:p>
            <a:r>
              <a:rPr lang="en-US" sz="1800" dirty="0"/>
              <a:t>Library</a:t>
            </a:r>
          </a:p>
          <a:p>
            <a:r>
              <a:rPr lang="en-US" sz="1800" dirty="0"/>
              <a:t>swimming arena</a:t>
            </a:r>
          </a:p>
          <a:p>
            <a:r>
              <a:rPr lang="en-US" sz="1800" dirty="0"/>
              <a:t>Schools and pavilions</a:t>
            </a:r>
          </a:p>
          <a:p>
            <a:r>
              <a:rPr lang="en-US" sz="1800" dirty="0"/>
              <a:t>Preschools and temporary planning permission</a:t>
            </a:r>
          </a:p>
          <a:p>
            <a:r>
              <a:rPr lang="en-US" sz="1800" dirty="0"/>
              <a:t>Retirement and BMSS</a:t>
            </a:r>
          </a:p>
          <a:p>
            <a:r>
              <a:rPr lang="en-US" sz="1800" dirty="0"/>
              <a:t>sports Facilities</a:t>
            </a:r>
          </a:p>
          <a:p>
            <a:r>
              <a:rPr lang="en-US" sz="1800" dirty="0"/>
              <a:t>Recycling centers,</a:t>
            </a:r>
          </a:p>
          <a:p>
            <a:r>
              <a:rPr lang="en-US" sz="1800" dirty="0"/>
              <a:t>Bus depots, </a:t>
            </a:r>
            <a:r>
              <a:rPr lang="en-US" sz="1800" dirty="0" err="1"/>
              <a:t>etc</a:t>
            </a:r>
            <a:r>
              <a:rPr lang="en-US" sz="1800" dirty="0"/>
              <a:t> ..</a:t>
            </a:r>
          </a:p>
          <a:p>
            <a:r>
              <a:rPr lang="en-US" sz="1800" dirty="0"/>
              <a:t>New public </a:t>
            </a:r>
            <a:r>
              <a:rPr lang="en-US" sz="1800" dirty="0" err="1"/>
              <a:t>transportplan</a:t>
            </a:r>
            <a:r>
              <a:rPr lang="en-US" sz="1800" dirty="0"/>
              <a:t> 2035</a:t>
            </a:r>
          </a:p>
          <a:p>
            <a:pPr marL="0" indent="0">
              <a:buNone/>
            </a:pPr>
            <a:endParaRPr lang="en-US" sz="1400" dirty="0"/>
          </a:p>
          <a:p>
            <a:pPr marL="0" indent="0">
              <a:buNone/>
            </a:pPr>
            <a:endParaRPr lang="en-US" sz="1400" dirty="0"/>
          </a:p>
          <a:p>
            <a:pPr marL="457200" indent="-457200">
              <a:buAutoNum type="arabicPeriod"/>
            </a:pPr>
            <a:endParaRPr lang="sv-SE" sz="1400" dirty="0"/>
          </a:p>
        </p:txBody>
      </p:sp>
      <p:pic>
        <p:nvPicPr>
          <p:cNvPr id="5" name="Picture 2"/>
          <p:cNvPicPr>
            <a:picLocks noChangeAspect="1" noChangeArrowheads="1"/>
          </p:cNvPicPr>
          <p:nvPr/>
        </p:nvPicPr>
        <p:blipFill>
          <a:blip r:embed="rId4" cstate="print"/>
          <a:srcRect l="8383"/>
          <a:stretch>
            <a:fillRect/>
          </a:stretch>
        </p:blipFill>
        <p:spPr bwMode="auto">
          <a:xfrm>
            <a:off x="7092280" y="4581129"/>
            <a:ext cx="1305148" cy="1831587"/>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t="11595" r="5591" b="11105"/>
          <a:stretch>
            <a:fillRect/>
          </a:stretch>
        </p:blipFill>
        <p:spPr bwMode="auto">
          <a:xfrm>
            <a:off x="4644008" y="4581129"/>
            <a:ext cx="2315816" cy="1831587"/>
          </a:xfrm>
          <a:prstGeom prst="rect">
            <a:avLst/>
          </a:prstGeom>
          <a:noFill/>
          <a:ln w="9525">
            <a:noFill/>
            <a:miter lim="800000"/>
            <a:headEnd/>
            <a:tailEnd/>
          </a:ln>
        </p:spPr>
      </p:pic>
    </p:spTree>
    <p:extLst>
      <p:ext uri="{BB962C8B-B14F-4D97-AF65-F5344CB8AC3E}">
        <p14:creationId xmlns:p14="http://schemas.microsoft.com/office/powerpoint/2010/main" val="420644136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9"/>
          <p:cNvSpPr>
            <a:spLocks noGrp="1"/>
          </p:cNvSpPr>
          <p:nvPr>
            <p:ph type="title"/>
          </p:nvPr>
        </p:nvSpPr>
        <p:spPr/>
        <p:txBody>
          <a:bodyPr/>
          <a:lstStyle/>
          <a:p>
            <a:pPr eaLnBrk="1" hangingPunct="1"/>
            <a:endParaRPr lang="en-ZA" altLang="sv-SE"/>
          </a:p>
        </p:txBody>
      </p:sp>
      <p:sp>
        <p:nvSpPr>
          <p:cNvPr id="37891" name="Content Placeholder 33"/>
          <p:cNvSpPr>
            <a:spLocks noGrp="1"/>
          </p:cNvSpPr>
          <p:nvPr>
            <p:ph sz="half" idx="1"/>
          </p:nvPr>
        </p:nvSpPr>
        <p:spPr>
          <a:xfrm>
            <a:off x="5354638" y="3660775"/>
            <a:ext cx="3321050" cy="2465388"/>
          </a:xfrm>
        </p:spPr>
        <p:txBody>
          <a:bodyPr/>
          <a:lstStyle/>
          <a:p>
            <a:pPr eaLnBrk="1" hangingPunct="1"/>
            <a:r>
              <a:rPr lang="en-ZA" altLang="sv-SE" sz="1800"/>
              <a:t>1950 km²</a:t>
            </a:r>
          </a:p>
          <a:p>
            <a:pPr eaLnBrk="1" hangingPunct="1"/>
            <a:r>
              <a:rPr lang="en-ZA" altLang="sv-SE" sz="1800"/>
              <a:t>62% Natural and Conservation Areas</a:t>
            </a:r>
          </a:p>
          <a:p>
            <a:pPr eaLnBrk="1" hangingPunct="1"/>
            <a:r>
              <a:rPr lang="en-ZA" altLang="sv-SE" sz="1800"/>
              <a:t>117 km Coastline</a:t>
            </a:r>
          </a:p>
          <a:p>
            <a:pPr eaLnBrk="1" hangingPunct="1"/>
            <a:r>
              <a:rPr lang="en-ZA" altLang="sv-SE" sz="1800"/>
              <a:t>38% Urban / Agricultural</a:t>
            </a:r>
          </a:p>
        </p:txBody>
      </p:sp>
      <p:sp>
        <p:nvSpPr>
          <p:cNvPr id="378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A3C35D-90C7-4E0C-944B-BD327F9B7251}" type="slidenum">
              <a:rPr lang="en-US" altLang="sv-SE"/>
              <a:pPr eaLnBrk="1" hangingPunct="1"/>
              <a:t>35</a:t>
            </a:fld>
            <a:endParaRPr lang="en-US" altLang="sv-SE"/>
          </a:p>
        </p:txBody>
      </p:sp>
      <p:pic>
        <p:nvPicPr>
          <p:cNvPr id="37893" name="Picture 3" descr="SDF.jpg"/>
          <p:cNvPicPr>
            <a:picLocks noChangeAspect="1"/>
          </p:cNvPicPr>
          <p:nvPr/>
        </p:nvPicPr>
        <p:blipFill>
          <a:blip r:embed="rId2">
            <a:extLst>
              <a:ext uri="{28A0092B-C50C-407E-A947-70E740481C1C}">
                <a14:useLocalDpi xmlns:a14="http://schemas.microsoft.com/office/drawing/2010/main" val="0"/>
              </a:ext>
            </a:extLst>
          </a:blip>
          <a:srcRect l="3229" t="4758" r="1811" b="3043"/>
          <a:stretch>
            <a:fillRect/>
          </a:stretch>
        </p:blipFill>
        <p:spPr bwMode="auto">
          <a:xfrm>
            <a:off x="-36513" y="0"/>
            <a:ext cx="9220201"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47813" y="317500"/>
            <a:ext cx="5643562" cy="330200"/>
          </a:xfrm>
          <a:prstGeom prst="rect">
            <a:avLst/>
          </a:prstGeom>
          <a:solidFill>
            <a:schemeClr val="bg1"/>
          </a:solidFill>
          <a:ln w="9525">
            <a:solidFill>
              <a:schemeClr val="tx1">
                <a:lumMod val="75000"/>
                <a:lumOff val="25000"/>
              </a:schemeClr>
            </a:solidFill>
          </a:ln>
        </p:spPr>
        <p:txBody>
          <a:bodyPr wrap="none" lIns="82945" tIns="41473" rIns="82945" bIns="41473">
            <a:spAutoFit/>
          </a:bodyPr>
          <a:lstStyle/>
          <a:p>
            <a:pPr>
              <a:defRPr/>
            </a:pPr>
            <a:r>
              <a:rPr lang="en-US" sz="1600" dirty="0">
                <a:latin typeface="Arial" charset="0"/>
              </a:rPr>
              <a:t>METROPOLITAN SPATIAL DEVELOPMENT FRAMEWORK</a:t>
            </a:r>
            <a:endParaRPr lang="en-GB" sz="1600" dirty="0">
              <a:latin typeface="Arial" charset="0"/>
            </a:endParaRPr>
          </a:p>
        </p:txBody>
      </p:sp>
      <p:sp>
        <p:nvSpPr>
          <p:cNvPr id="17" name="Oval 16"/>
          <p:cNvSpPr>
            <a:spLocks noChangeAspect="1"/>
          </p:cNvSpPr>
          <p:nvPr/>
        </p:nvSpPr>
        <p:spPr>
          <a:xfrm>
            <a:off x="4311650" y="5873750"/>
            <a:ext cx="252413" cy="252413"/>
          </a:xfrm>
          <a:prstGeom prst="ellipse">
            <a:avLst/>
          </a:prstGeom>
          <a:solidFill>
            <a:srgbClr val="FFC000"/>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100" b="1" dirty="0">
              <a:solidFill>
                <a:srgbClr val="FF0000"/>
              </a:solidFill>
            </a:endParaRPr>
          </a:p>
        </p:txBody>
      </p:sp>
    </p:spTree>
    <p:extLst>
      <p:ext uri="{BB962C8B-B14F-4D97-AF65-F5344CB8AC3E}">
        <p14:creationId xmlns:p14="http://schemas.microsoft.com/office/powerpoint/2010/main" val="128387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ZA" altLang="sv-SE"/>
          </a:p>
        </p:txBody>
      </p:sp>
      <p:pic>
        <p:nvPicPr>
          <p:cNvPr id="389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9388"/>
            <a:ext cx="9159875" cy="6480175"/>
          </a:xfrm>
        </p:spPr>
      </p:pic>
      <p:sp>
        <p:nvSpPr>
          <p:cNvPr id="38916" name="Slide Number Placeholder 2"/>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09A536-D2E4-41D0-AFC3-302C1338E052}" type="slidenum">
              <a:rPr lang="en-US" altLang="sv-SE"/>
              <a:pPr eaLnBrk="1" hangingPunct="1"/>
              <a:t>36</a:t>
            </a:fld>
            <a:endParaRPr lang="en-US" altLang="sv-SE"/>
          </a:p>
        </p:txBody>
      </p:sp>
      <p:sp>
        <p:nvSpPr>
          <p:cNvPr id="6" name="Freeform 5"/>
          <p:cNvSpPr/>
          <p:nvPr/>
        </p:nvSpPr>
        <p:spPr>
          <a:xfrm>
            <a:off x="5387975" y="1462088"/>
            <a:ext cx="1576388" cy="2063750"/>
          </a:xfrm>
          <a:custGeom>
            <a:avLst/>
            <a:gdLst>
              <a:gd name="connsiteX0" fmla="*/ 98099 w 1575551"/>
              <a:gd name="connsiteY0" fmla="*/ 38581 h 2063953"/>
              <a:gd name="connsiteX1" fmla="*/ 452941 w 1575551"/>
              <a:gd name="connsiteY1" fmla="*/ 24933 h 2063953"/>
              <a:gd name="connsiteX2" fmla="*/ 766839 w 1575551"/>
              <a:gd name="connsiteY2" fmla="*/ 106820 h 2063953"/>
              <a:gd name="connsiteX3" fmla="*/ 1026147 w 1575551"/>
              <a:gd name="connsiteY3" fmla="*/ 352479 h 2063953"/>
              <a:gd name="connsiteX4" fmla="*/ 1299102 w 1575551"/>
              <a:gd name="connsiteY4" fmla="*/ 693673 h 2063953"/>
              <a:gd name="connsiteX5" fmla="*/ 1435580 w 1575551"/>
              <a:gd name="connsiteY5" fmla="*/ 925685 h 2063953"/>
              <a:gd name="connsiteX6" fmla="*/ 1572057 w 1575551"/>
              <a:gd name="connsiteY6" fmla="*/ 1130402 h 2063953"/>
              <a:gd name="connsiteX7" fmla="*/ 1285454 w 1575551"/>
              <a:gd name="connsiteY7" fmla="*/ 1662664 h 2063953"/>
              <a:gd name="connsiteX8" fmla="*/ 1189920 w 1575551"/>
              <a:gd name="connsiteY8" fmla="*/ 2058449 h 2063953"/>
              <a:gd name="connsiteX9" fmla="*/ 835078 w 1575551"/>
              <a:gd name="connsiteY9" fmla="*/ 1867381 h 2063953"/>
              <a:gd name="connsiteX10" fmla="*/ 425645 w 1575551"/>
              <a:gd name="connsiteY10" fmla="*/ 1498891 h 2063953"/>
              <a:gd name="connsiteX11" fmla="*/ 43508 w 1575551"/>
              <a:gd name="connsiteY11" fmla="*/ 952981 h 2063953"/>
              <a:gd name="connsiteX12" fmla="*/ 16212 w 1575551"/>
              <a:gd name="connsiteY12" fmla="*/ 448014 h 2063953"/>
              <a:gd name="connsiteX13" fmla="*/ 98099 w 1575551"/>
              <a:gd name="connsiteY13" fmla="*/ 38581 h 206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5551" h="2063953">
                <a:moveTo>
                  <a:pt x="98099" y="38581"/>
                </a:moveTo>
                <a:cubicBezTo>
                  <a:pt x="170887" y="-31932"/>
                  <a:pt x="341484" y="13560"/>
                  <a:pt x="452941" y="24933"/>
                </a:cubicBezTo>
                <a:cubicBezTo>
                  <a:pt x="564398" y="36306"/>
                  <a:pt x="671305" y="52229"/>
                  <a:pt x="766839" y="106820"/>
                </a:cubicBezTo>
                <a:cubicBezTo>
                  <a:pt x="862373" y="161411"/>
                  <a:pt x="937437" y="254670"/>
                  <a:pt x="1026147" y="352479"/>
                </a:cubicBezTo>
                <a:cubicBezTo>
                  <a:pt x="1114857" y="450288"/>
                  <a:pt x="1230863" y="598139"/>
                  <a:pt x="1299102" y="693673"/>
                </a:cubicBezTo>
                <a:cubicBezTo>
                  <a:pt x="1367341" y="789207"/>
                  <a:pt x="1390088" y="852897"/>
                  <a:pt x="1435580" y="925685"/>
                </a:cubicBezTo>
                <a:cubicBezTo>
                  <a:pt x="1481073" y="998473"/>
                  <a:pt x="1597078" y="1007572"/>
                  <a:pt x="1572057" y="1130402"/>
                </a:cubicBezTo>
                <a:cubicBezTo>
                  <a:pt x="1547036" y="1253232"/>
                  <a:pt x="1349143" y="1507990"/>
                  <a:pt x="1285454" y="1662664"/>
                </a:cubicBezTo>
                <a:cubicBezTo>
                  <a:pt x="1221765" y="1817338"/>
                  <a:pt x="1264983" y="2024330"/>
                  <a:pt x="1189920" y="2058449"/>
                </a:cubicBezTo>
                <a:cubicBezTo>
                  <a:pt x="1114857" y="2092569"/>
                  <a:pt x="962457" y="1960641"/>
                  <a:pt x="835078" y="1867381"/>
                </a:cubicBezTo>
                <a:cubicBezTo>
                  <a:pt x="707699" y="1774121"/>
                  <a:pt x="557573" y="1651291"/>
                  <a:pt x="425645" y="1498891"/>
                </a:cubicBezTo>
                <a:cubicBezTo>
                  <a:pt x="293717" y="1346491"/>
                  <a:pt x="111747" y="1128127"/>
                  <a:pt x="43508" y="952981"/>
                </a:cubicBezTo>
                <a:cubicBezTo>
                  <a:pt x="-24731" y="777835"/>
                  <a:pt x="4839" y="598139"/>
                  <a:pt x="16212" y="448014"/>
                </a:cubicBezTo>
                <a:cubicBezTo>
                  <a:pt x="27585" y="297889"/>
                  <a:pt x="25311" y="109094"/>
                  <a:pt x="98099" y="38581"/>
                </a:cubicBezTo>
                <a:close/>
              </a:path>
            </a:pathLst>
          </a:custGeom>
          <a:solidFill>
            <a:srgbClr val="800000">
              <a:alpha val="30000"/>
            </a:srgb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200" dirty="0">
                <a:solidFill>
                  <a:schemeClr val="tx1"/>
                </a:solidFill>
              </a:rPr>
              <a:t>Motherwell / Wells Estate</a:t>
            </a:r>
          </a:p>
          <a:p>
            <a:pPr algn="ctr">
              <a:defRPr/>
            </a:pPr>
            <a:r>
              <a:rPr lang="en-ZA" sz="1600" dirty="0">
                <a:solidFill>
                  <a:schemeClr val="tx1"/>
                </a:solidFill>
              </a:rPr>
              <a:t> 14.57 </a:t>
            </a:r>
            <a:r>
              <a:rPr lang="en-ZA" sz="1600" dirty="0" err="1">
                <a:solidFill>
                  <a:schemeClr val="tx1"/>
                </a:solidFill>
              </a:rPr>
              <a:t>hh</a:t>
            </a:r>
            <a:r>
              <a:rPr lang="en-ZA" sz="1600" dirty="0">
                <a:solidFill>
                  <a:schemeClr val="tx1"/>
                </a:solidFill>
              </a:rPr>
              <a:t>/ha</a:t>
            </a:r>
          </a:p>
        </p:txBody>
      </p:sp>
      <p:sp>
        <p:nvSpPr>
          <p:cNvPr id="9" name="Freeform 8"/>
          <p:cNvSpPr/>
          <p:nvPr/>
        </p:nvSpPr>
        <p:spPr>
          <a:xfrm>
            <a:off x="5254625" y="4229100"/>
            <a:ext cx="1565275" cy="1247775"/>
          </a:xfrm>
          <a:custGeom>
            <a:avLst/>
            <a:gdLst>
              <a:gd name="connsiteX0" fmla="*/ 53415 w 1601784"/>
              <a:gd name="connsiteY0" fmla="*/ 437200 h 1243634"/>
              <a:gd name="connsiteX1" fmla="*/ 27535 w 1601784"/>
              <a:gd name="connsiteY1" fmla="*/ 695992 h 1243634"/>
              <a:gd name="connsiteX2" fmla="*/ 432977 w 1601784"/>
              <a:gd name="connsiteY2" fmla="*/ 808135 h 1243634"/>
              <a:gd name="connsiteX3" fmla="*/ 752154 w 1601784"/>
              <a:gd name="connsiteY3" fmla="*/ 842641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53415 w 1601784"/>
              <a:gd name="connsiteY0" fmla="*/ 437200 h 1243634"/>
              <a:gd name="connsiteX1" fmla="*/ 27535 w 1601784"/>
              <a:gd name="connsiteY1" fmla="*/ 695992 h 1243634"/>
              <a:gd name="connsiteX2" fmla="*/ 432977 w 1601784"/>
              <a:gd name="connsiteY2" fmla="*/ 808135 h 1243634"/>
              <a:gd name="connsiteX3" fmla="*/ 717649 w 1601784"/>
              <a:gd name="connsiteY3" fmla="*/ 903026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03026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72037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7203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9791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939385 w 1599233"/>
              <a:gd name="connsiteY4" fmla="*/ 972037 h 1246725"/>
              <a:gd name="connsiteX5" fmla="*/ 1249935 w 1599233"/>
              <a:gd name="connsiteY5" fmla="*/ 1239456 h 1246725"/>
              <a:gd name="connsiteX6" fmla="*/ 1586366 w 1599233"/>
              <a:gd name="connsiteY6" fmla="*/ 1127313 h 1246725"/>
              <a:gd name="connsiteX7" fmla="*/ 1482849 w 1599233"/>
              <a:gd name="connsiteY7" fmla="*/ 678739 h 1246725"/>
              <a:gd name="connsiteX8" fmla="*/ 1051528 w 1599233"/>
              <a:gd name="connsiteY8" fmla="*/ 342309 h 1246725"/>
              <a:gd name="connsiteX9" fmla="*/ 749603 w 1599233"/>
              <a:gd name="connsiteY9" fmla="*/ 57637 h 1246725"/>
              <a:gd name="connsiteX10" fmla="*/ 490811 w 1599233"/>
              <a:gd name="connsiteY10" fmla="*/ 5879 h 1246725"/>
              <a:gd name="connsiteX11" fmla="*/ 292403 w 1599233"/>
              <a:gd name="connsiteY11" fmla="*/ 143901 h 1246725"/>
              <a:gd name="connsiteX12" fmla="*/ 223392 w 1599233"/>
              <a:gd name="connsiteY12" fmla="*/ 204286 h 1246725"/>
              <a:gd name="connsiteX13" fmla="*/ 188886 w 1599233"/>
              <a:gd name="connsiteY13" fmla="*/ 281924 h 1246725"/>
              <a:gd name="connsiteX14" fmla="*/ 50864 w 1599233"/>
              <a:gd name="connsiteY14"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499438 w 1599233"/>
              <a:gd name="connsiteY3" fmla="*/ 773630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232018 w 1599233"/>
              <a:gd name="connsiteY3" fmla="*/ 756377 h 1246725"/>
              <a:gd name="connsiteX4" fmla="*/ 499438 w 1599233"/>
              <a:gd name="connsiteY4" fmla="*/ 773630 h 1246725"/>
              <a:gd name="connsiteX5" fmla="*/ 715098 w 1599233"/>
              <a:gd name="connsiteY5" fmla="*/ 842641 h 1246725"/>
              <a:gd name="connsiteX6" fmla="*/ 939385 w 1599233"/>
              <a:gd name="connsiteY6" fmla="*/ 972037 h 1246725"/>
              <a:gd name="connsiteX7" fmla="*/ 1249935 w 1599233"/>
              <a:gd name="connsiteY7" fmla="*/ 1239456 h 1246725"/>
              <a:gd name="connsiteX8" fmla="*/ 1586366 w 1599233"/>
              <a:gd name="connsiteY8" fmla="*/ 1127313 h 1246725"/>
              <a:gd name="connsiteX9" fmla="*/ 1482849 w 1599233"/>
              <a:gd name="connsiteY9" fmla="*/ 678739 h 1246725"/>
              <a:gd name="connsiteX10" fmla="*/ 1051528 w 1599233"/>
              <a:gd name="connsiteY10" fmla="*/ 342309 h 1246725"/>
              <a:gd name="connsiteX11" fmla="*/ 749603 w 1599233"/>
              <a:gd name="connsiteY11" fmla="*/ 57637 h 1246725"/>
              <a:gd name="connsiteX12" fmla="*/ 490811 w 1599233"/>
              <a:gd name="connsiteY12" fmla="*/ 5879 h 1246725"/>
              <a:gd name="connsiteX13" fmla="*/ 292403 w 1599233"/>
              <a:gd name="connsiteY13" fmla="*/ 143901 h 1246725"/>
              <a:gd name="connsiteX14" fmla="*/ 223392 w 1599233"/>
              <a:gd name="connsiteY14" fmla="*/ 204286 h 1246725"/>
              <a:gd name="connsiteX15" fmla="*/ 188886 w 1599233"/>
              <a:gd name="connsiteY15" fmla="*/ 281924 h 1246725"/>
              <a:gd name="connsiteX16" fmla="*/ 50864 w 1599233"/>
              <a:gd name="connsiteY16" fmla="*/ 437200 h 1246725"/>
              <a:gd name="connsiteX0" fmla="*/ 28713 w 1577082"/>
              <a:gd name="connsiteY0" fmla="*/ 437200 h 1246725"/>
              <a:gd name="connsiteX1" fmla="*/ 2833 w 1577082"/>
              <a:gd name="connsiteY1" fmla="*/ 695992 h 1246725"/>
              <a:gd name="connsiteX2" fmla="*/ 71846 w 1577082"/>
              <a:gd name="connsiteY2" fmla="*/ 713245 h 1246725"/>
              <a:gd name="connsiteX3" fmla="*/ 209867 w 1577082"/>
              <a:gd name="connsiteY3" fmla="*/ 756377 h 1246725"/>
              <a:gd name="connsiteX4" fmla="*/ 477287 w 1577082"/>
              <a:gd name="connsiteY4" fmla="*/ 773630 h 1246725"/>
              <a:gd name="connsiteX5" fmla="*/ 692947 w 1577082"/>
              <a:gd name="connsiteY5" fmla="*/ 842641 h 1246725"/>
              <a:gd name="connsiteX6" fmla="*/ 917234 w 1577082"/>
              <a:gd name="connsiteY6" fmla="*/ 972037 h 1246725"/>
              <a:gd name="connsiteX7" fmla="*/ 1227784 w 1577082"/>
              <a:gd name="connsiteY7" fmla="*/ 1239456 h 1246725"/>
              <a:gd name="connsiteX8" fmla="*/ 1564215 w 1577082"/>
              <a:gd name="connsiteY8" fmla="*/ 1127313 h 1246725"/>
              <a:gd name="connsiteX9" fmla="*/ 1460698 w 1577082"/>
              <a:gd name="connsiteY9" fmla="*/ 678739 h 1246725"/>
              <a:gd name="connsiteX10" fmla="*/ 1029377 w 1577082"/>
              <a:gd name="connsiteY10" fmla="*/ 342309 h 1246725"/>
              <a:gd name="connsiteX11" fmla="*/ 727452 w 1577082"/>
              <a:gd name="connsiteY11" fmla="*/ 57637 h 1246725"/>
              <a:gd name="connsiteX12" fmla="*/ 468660 w 1577082"/>
              <a:gd name="connsiteY12" fmla="*/ 5879 h 1246725"/>
              <a:gd name="connsiteX13" fmla="*/ 270252 w 1577082"/>
              <a:gd name="connsiteY13" fmla="*/ 143901 h 1246725"/>
              <a:gd name="connsiteX14" fmla="*/ 201241 w 1577082"/>
              <a:gd name="connsiteY14" fmla="*/ 204286 h 1246725"/>
              <a:gd name="connsiteX15" fmla="*/ 166735 w 1577082"/>
              <a:gd name="connsiteY15" fmla="*/ 281924 h 1246725"/>
              <a:gd name="connsiteX16" fmla="*/ 28713 w 1577082"/>
              <a:gd name="connsiteY16" fmla="*/ 437200 h 1246725"/>
              <a:gd name="connsiteX0" fmla="*/ 16175 w 1564544"/>
              <a:gd name="connsiteY0" fmla="*/ 437200 h 1246725"/>
              <a:gd name="connsiteX1" fmla="*/ 7548 w 1564544"/>
              <a:gd name="connsiteY1" fmla="*/ 583848 h 1246725"/>
              <a:gd name="connsiteX2" fmla="*/ 59308 w 1564544"/>
              <a:gd name="connsiteY2" fmla="*/ 713245 h 1246725"/>
              <a:gd name="connsiteX3" fmla="*/ 197329 w 1564544"/>
              <a:gd name="connsiteY3" fmla="*/ 756377 h 1246725"/>
              <a:gd name="connsiteX4" fmla="*/ 464749 w 1564544"/>
              <a:gd name="connsiteY4" fmla="*/ 773630 h 1246725"/>
              <a:gd name="connsiteX5" fmla="*/ 680409 w 1564544"/>
              <a:gd name="connsiteY5" fmla="*/ 842641 h 1246725"/>
              <a:gd name="connsiteX6" fmla="*/ 904696 w 1564544"/>
              <a:gd name="connsiteY6" fmla="*/ 972037 h 1246725"/>
              <a:gd name="connsiteX7" fmla="*/ 1215246 w 1564544"/>
              <a:gd name="connsiteY7" fmla="*/ 1239456 h 1246725"/>
              <a:gd name="connsiteX8" fmla="*/ 1551677 w 1564544"/>
              <a:gd name="connsiteY8" fmla="*/ 1127313 h 1246725"/>
              <a:gd name="connsiteX9" fmla="*/ 1448160 w 1564544"/>
              <a:gd name="connsiteY9" fmla="*/ 678739 h 1246725"/>
              <a:gd name="connsiteX10" fmla="*/ 1016839 w 1564544"/>
              <a:gd name="connsiteY10" fmla="*/ 342309 h 1246725"/>
              <a:gd name="connsiteX11" fmla="*/ 714914 w 1564544"/>
              <a:gd name="connsiteY11" fmla="*/ 57637 h 1246725"/>
              <a:gd name="connsiteX12" fmla="*/ 456122 w 1564544"/>
              <a:gd name="connsiteY12" fmla="*/ 5879 h 1246725"/>
              <a:gd name="connsiteX13" fmla="*/ 257714 w 1564544"/>
              <a:gd name="connsiteY13" fmla="*/ 143901 h 1246725"/>
              <a:gd name="connsiteX14" fmla="*/ 188703 w 1564544"/>
              <a:gd name="connsiteY14" fmla="*/ 204286 h 1246725"/>
              <a:gd name="connsiteX15" fmla="*/ 154197 w 1564544"/>
              <a:gd name="connsiteY15" fmla="*/ 281924 h 1246725"/>
              <a:gd name="connsiteX16" fmla="*/ 16175 w 1564544"/>
              <a:gd name="connsiteY16" fmla="*/ 437200 h 12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4544" h="1246725">
                <a:moveTo>
                  <a:pt x="16175" y="437200"/>
                </a:moveTo>
                <a:cubicBezTo>
                  <a:pt x="-8266" y="487521"/>
                  <a:pt x="359" y="537841"/>
                  <a:pt x="7548" y="583848"/>
                </a:cubicBezTo>
                <a:cubicBezTo>
                  <a:pt x="14737" y="629856"/>
                  <a:pt x="27678" y="684490"/>
                  <a:pt x="59308" y="713245"/>
                </a:cubicBezTo>
                <a:cubicBezTo>
                  <a:pt x="90938" y="742000"/>
                  <a:pt x="180076" y="782256"/>
                  <a:pt x="197329" y="756377"/>
                </a:cubicBezTo>
                <a:cubicBezTo>
                  <a:pt x="214582" y="730498"/>
                  <a:pt x="384236" y="759253"/>
                  <a:pt x="464749" y="773630"/>
                </a:cubicBezTo>
                <a:cubicBezTo>
                  <a:pt x="545262" y="788007"/>
                  <a:pt x="643028" y="846954"/>
                  <a:pt x="680409" y="842641"/>
                </a:cubicBezTo>
                <a:cubicBezTo>
                  <a:pt x="717790" y="838328"/>
                  <a:pt x="815557" y="905901"/>
                  <a:pt x="904696" y="972037"/>
                </a:cubicBezTo>
                <a:cubicBezTo>
                  <a:pt x="993835" y="1038173"/>
                  <a:pt x="1107416" y="1213577"/>
                  <a:pt x="1215246" y="1239456"/>
                </a:cubicBezTo>
                <a:cubicBezTo>
                  <a:pt x="1323076" y="1265335"/>
                  <a:pt x="1512858" y="1220766"/>
                  <a:pt x="1551677" y="1127313"/>
                </a:cubicBezTo>
                <a:cubicBezTo>
                  <a:pt x="1590496" y="1033860"/>
                  <a:pt x="1537300" y="809573"/>
                  <a:pt x="1448160" y="678739"/>
                </a:cubicBezTo>
                <a:cubicBezTo>
                  <a:pt x="1359020" y="547905"/>
                  <a:pt x="1139047" y="445826"/>
                  <a:pt x="1016839" y="342309"/>
                </a:cubicBezTo>
                <a:cubicBezTo>
                  <a:pt x="894631" y="238792"/>
                  <a:pt x="808367" y="113709"/>
                  <a:pt x="714914" y="57637"/>
                </a:cubicBezTo>
                <a:cubicBezTo>
                  <a:pt x="621461" y="1565"/>
                  <a:pt x="532322" y="-8498"/>
                  <a:pt x="456122" y="5879"/>
                </a:cubicBezTo>
                <a:cubicBezTo>
                  <a:pt x="379922" y="20256"/>
                  <a:pt x="302284" y="110833"/>
                  <a:pt x="257714" y="143901"/>
                </a:cubicBezTo>
                <a:cubicBezTo>
                  <a:pt x="213144" y="176969"/>
                  <a:pt x="205956" y="181282"/>
                  <a:pt x="188703" y="204286"/>
                </a:cubicBezTo>
                <a:cubicBezTo>
                  <a:pt x="171450" y="227290"/>
                  <a:pt x="181514" y="241667"/>
                  <a:pt x="154197" y="281924"/>
                </a:cubicBezTo>
                <a:cubicBezTo>
                  <a:pt x="126880" y="322181"/>
                  <a:pt x="40616" y="386879"/>
                  <a:pt x="16175" y="437200"/>
                </a:cubicBezTo>
                <a:close/>
              </a:path>
            </a:pathLst>
          </a:custGeom>
          <a:solidFill>
            <a:srgbClr val="FF0101">
              <a:alpha val="30000"/>
            </a:srgbClr>
          </a:solidFill>
          <a:ln>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ZA" sz="1200" dirty="0">
              <a:solidFill>
                <a:schemeClr val="tx1"/>
              </a:solidFill>
            </a:endParaRPr>
          </a:p>
          <a:p>
            <a:pPr algn="ctr">
              <a:defRPr/>
            </a:pPr>
            <a:r>
              <a:rPr lang="en-ZA" sz="1200" dirty="0">
                <a:solidFill>
                  <a:schemeClr val="tx1"/>
                </a:solidFill>
              </a:rPr>
              <a:t>CBD</a:t>
            </a:r>
          </a:p>
          <a:p>
            <a:pPr algn="ctr">
              <a:defRPr/>
            </a:pPr>
            <a:r>
              <a:rPr lang="en-ZA" sz="1600" dirty="0">
                <a:solidFill>
                  <a:schemeClr val="tx1"/>
                </a:solidFill>
              </a:rPr>
              <a:t>5.71 </a:t>
            </a:r>
            <a:r>
              <a:rPr lang="en-ZA" sz="1600" dirty="0" err="1">
                <a:solidFill>
                  <a:schemeClr val="tx1"/>
                </a:solidFill>
              </a:rPr>
              <a:t>hh</a:t>
            </a:r>
            <a:r>
              <a:rPr lang="en-ZA" sz="1600" dirty="0">
                <a:solidFill>
                  <a:schemeClr val="tx1"/>
                </a:solidFill>
              </a:rPr>
              <a:t>/ha</a:t>
            </a:r>
          </a:p>
        </p:txBody>
      </p:sp>
      <p:sp>
        <p:nvSpPr>
          <p:cNvPr id="10" name="Freeform 9"/>
          <p:cNvSpPr/>
          <p:nvPr/>
        </p:nvSpPr>
        <p:spPr>
          <a:xfrm>
            <a:off x="4084638" y="2757488"/>
            <a:ext cx="2179637" cy="1739900"/>
          </a:xfrm>
          <a:custGeom>
            <a:avLst/>
            <a:gdLst>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502465 w 2351930"/>
              <a:gd name="connsiteY15" fmla="*/ 161952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58456 w 2351930"/>
              <a:gd name="connsiteY20" fmla="*/ 205393 h 2268109"/>
              <a:gd name="connsiteX21" fmla="*/ 300986 w 2351930"/>
              <a:gd name="connsiteY21" fmla="*/ 130965 h 2268109"/>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342977 w 2351930"/>
              <a:gd name="connsiteY15" fmla="*/ 157699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58456 w 2351930"/>
              <a:gd name="connsiteY20" fmla="*/ 205393 h 2268109"/>
              <a:gd name="connsiteX21" fmla="*/ 300986 w 2351930"/>
              <a:gd name="connsiteY21" fmla="*/ 130965 h 2268109"/>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342977 w 2351930"/>
              <a:gd name="connsiteY15" fmla="*/ 157699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47823 w 2351930"/>
              <a:gd name="connsiteY20" fmla="*/ 173496 h 2268109"/>
              <a:gd name="connsiteX21" fmla="*/ 300986 w 2351930"/>
              <a:gd name="connsiteY21" fmla="*/ 130965 h 2268109"/>
              <a:gd name="connsiteX0" fmla="*/ 302307 w 2353251"/>
              <a:gd name="connsiteY0" fmla="*/ 130965 h 2268109"/>
              <a:gd name="connsiteX1" fmla="*/ 387368 w 2353251"/>
              <a:gd name="connsiteY1" fmla="*/ 14007 h 2268109"/>
              <a:gd name="connsiteX2" fmla="*/ 621284 w 2353251"/>
              <a:gd name="connsiteY2" fmla="*/ 24639 h 2268109"/>
              <a:gd name="connsiteX3" fmla="*/ 1121014 w 2353251"/>
              <a:gd name="connsiteY3" fmla="*/ 216025 h 2268109"/>
              <a:gd name="connsiteX4" fmla="*/ 1323033 w 2353251"/>
              <a:gd name="connsiteY4" fmla="*/ 332984 h 2268109"/>
              <a:gd name="connsiteX5" fmla="*/ 1556949 w 2353251"/>
              <a:gd name="connsiteY5" fmla="*/ 694490 h 2268109"/>
              <a:gd name="connsiteX6" fmla="*/ 1620745 w 2353251"/>
              <a:gd name="connsiteY6" fmla="*/ 907142 h 2268109"/>
              <a:gd name="connsiteX7" fmla="*/ 1918456 w 2353251"/>
              <a:gd name="connsiteY7" fmla="*/ 1151690 h 2268109"/>
              <a:gd name="connsiteX8" fmla="*/ 2152372 w 2353251"/>
              <a:gd name="connsiteY8" fmla="*/ 1491932 h 2268109"/>
              <a:gd name="connsiteX9" fmla="*/ 2322493 w 2353251"/>
              <a:gd name="connsiteY9" fmla="*/ 1757746 h 2268109"/>
              <a:gd name="connsiteX10" fmla="*/ 2343758 w 2353251"/>
              <a:gd name="connsiteY10" fmla="*/ 1906602 h 2268109"/>
              <a:gd name="connsiteX11" fmla="*/ 2216168 w 2353251"/>
              <a:gd name="connsiteY11" fmla="*/ 2129886 h 2268109"/>
              <a:gd name="connsiteX12" fmla="*/ 1960986 w 2353251"/>
              <a:gd name="connsiteY12" fmla="*/ 2268109 h 2268109"/>
              <a:gd name="connsiteX13" fmla="*/ 1663275 w 2353251"/>
              <a:gd name="connsiteY13" fmla="*/ 2129886 h 2268109"/>
              <a:gd name="connsiteX14" fmla="*/ 1535684 w 2353251"/>
              <a:gd name="connsiteY14" fmla="*/ 1747114 h 2268109"/>
              <a:gd name="connsiteX15" fmla="*/ 1344298 w 2353251"/>
              <a:gd name="connsiteY15" fmla="*/ 1576993 h 2268109"/>
              <a:gd name="connsiteX16" fmla="*/ 918996 w 2353251"/>
              <a:gd name="connsiteY16" fmla="*/ 1332444 h 2268109"/>
              <a:gd name="connsiteX17" fmla="*/ 153452 w 2353251"/>
              <a:gd name="connsiteY17" fmla="*/ 992202 h 2268109"/>
              <a:gd name="connsiteX18" fmla="*/ 4596 w 2353251"/>
              <a:gd name="connsiteY18" fmla="*/ 726388 h 2268109"/>
              <a:gd name="connsiteX19" fmla="*/ 238512 w 2353251"/>
              <a:gd name="connsiteY19" fmla="*/ 428676 h 2268109"/>
              <a:gd name="connsiteX20" fmla="*/ 249144 w 2353251"/>
              <a:gd name="connsiteY20" fmla="*/ 173496 h 2268109"/>
              <a:gd name="connsiteX21" fmla="*/ 302307 w 2353251"/>
              <a:gd name="connsiteY21" fmla="*/ 130965 h 2268109"/>
              <a:gd name="connsiteX0" fmla="*/ 299732 w 2350676"/>
              <a:gd name="connsiteY0" fmla="*/ 130965 h 2268109"/>
              <a:gd name="connsiteX1" fmla="*/ 384793 w 2350676"/>
              <a:gd name="connsiteY1" fmla="*/ 14007 h 2268109"/>
              <a:gd name="connsiteX2" fmla="*/ 618709 w 2350676"/>
              <a:gd name="connsiteY2" fmla="*/ 24639 h 2268109"/>
              <a:gd name="connsiteX3" fmla="*/ 1118439 w 2350676"/>
              <a:gd name="connsiteY3" fmla="*/ 216025 h 2268109"/>
              <a:gd name="connsiteX4" fmla="*/ 1320458 w 2350676"/>
              <a:gd name="connsiteY4" fmla="*/ 332984 h 2268109"/>
              <a:gd name="connsiteX5" fmla="*/ 1554374 w 2350676"/>
              <a:gd name="connsiteY5" fmla="*/ 694490 h 2268109"/>
              <a:gd name="connsiteX6" fmla="*/ 1618170 w 2350676"/>
              <a:gd name="connsiteY6" fmla="*/ 907142 h 2268109"/>
              <a:gd name="connsiteX7" fmla="*/ 1915881 w 2350676"/>
              <a:gd name="connsiteY7" fmla="*/ 1151690 h 2268109"/>
              <a:gd name="connsiteX8" fmla="*/ 2149797 w 2350676"/>
              <a:gd name="connsiteY8" fmla="*/ 1491932 h 2268109"/>
              <a:gd name="connsiteX9" fmla="*/ 2319918 w 2350676"/>
              <a:gd name="connsiteY9" fmla="*/ 1757746 h 2268109"/>
              <a:gd name="connsiteX10" fmla="*/ 2341183 w 2350676"/>
              <a:gd name="connsiteY10" fmla="*/ 1906602 h 2268109"/>
              <a:gd name="connsiteX11" fmla="*/ 2213593 w 2350676"/>
              <a:gd name="connsiteY11" fmla="*/ 2129886 h 2268109"/>
              <a:gd name="connsiteX12" fmla="*/ 1958411 w 2350676"/>
              <a:gd name="connsiteY12" fmla="*/ 2268109 h 2268109"/>
              <a:gd name="connsiteX13" fmla="*/ 1660700 w 2350676"/>
              <a:gd name="connsiteY13" fmla="*/ 2129886 h 2268109"/>
              <a:gd name="connsiteX14" fmla="*/ 1533109 w 2350676"/>
              <a:gd name="connsiteY14" fmla="*/ 1747114 h 2268109"/>
              <a:gd name="connsiteX15" fmla="*/ 1341723 w 2350676"/>
              <a:gd name="connsiteY15" fmla="*/ 1576993 h 2268109"/>
              <a:gd name="connsiteX16" fmla="*/ 916421 w 2350676"/>
              <a:gd name="connsiteY16" fmla="*/ 1332444 h 2268109"/>
              <a:gd name="connsiteX17" fmla="*/ 150877 w 2350676"/>
              <a:gd name="connsiteY17" fmla="*/ 992202 h 2268109"/>
              <a:gd name="connsiteX18" fmla="*/ 2021 w 2350676"/>
              <a:gd name="connsiteY18" fmla="*/ 726388 h 2268109"/>
              <a:gd name="connsiteX19" fmla="*/ 193406 w 2350676"/>
              <a:gd name="connsiteY19" fmla="*/ 407411 h 2268109"/>
              <a:gd name="connsiteX20" fmla="*/ 246569 w 2350676"/>
              <a:gd name="connsiteY20" fmla="*/ 173496 h 2268109"/>
              <a:gd name="connsiteX21" fmla="*/ 299732 w 2350676"/>
              <a:gd name="connsiteY21" fmla="*/ 130965 h 2268109"/>
              <a:gd name="connsiteX0" fmla="*/ 299732 w 2350676"/>
              <a:gd name="connsiteY0" fmla="*/ 130965 h 2268109"/>
              <a:gd name="connsiteX1" fmla="*/ 384793 w 2350676"/>
              <a:gd name="connsiteY1" fmla="*/ 14007 h 2268109"/>
              <a:gd name="connsiteX2" fmla="*/ 618709 w 2350676"/>
              <a:gd name="connsiteY2" fmla="*/ 24639 h 2268109"/>
              <a:gd name="connsiteX3" fmla="*/ 1118439 w 2350676"/>
              <a:gd name="connsiteY3" fmla="*/ 216025 h 2268109"/>
              <a:gd name="connsiteX4" fmla="*/ 1320458 w 2350676"/>
              <a:gd name="connsiteY4" fmla="*/ 332984 h 2268109"/>
              <a:gd name="connsiteX5" fmla="*/ 1554374 w 2350676"/>
              <a:gd name="connsiteY5" fmla="*/ 694490 h 2268109"/>
              <a:gd name="connsiteX6" fmla="*/ 1639435 w 2350676"/>
              <a:gd name="connsiteY6" fmla="*/ 822081 h 2268109"/>
              <a:gd name="connsiteX7" fmla="*/ 1915881 w 2350676"/>
              <a:gd name="connsiteY7" fmla="*/ 1151690 h 2268109"/>
              <a:gd name="connsiteX8" fmla="*/ 2149797 w 2350676"/>
              <a:gd name="connsiteY8" fmla="*/ 1491932 h 2268109"/>
              <a:gd name="connsiteX9" fmla="*/ 2319918 w 2350676"/>
              <a:gd name="connsiteY9" fmla="*/ 1757746 h 2268109"/>
              <a:gd name="connsiteX10" fmla="*/ 2341183 w 2350676"/>
              <a:gd name="connsiteY10" fmla="*/ 1906602 h 2268109"/>
              <a:gd name="connsiteX11" fmla="*/ 2213593 w 2350676"/>
              <a:gd name="connsiteY11" fmla="*/ 2129886 h 2268109"/>
              <a:gd name="connsiteX12" fmla="*/ 1958411 w 2350676"/>
              <a:gd name="connsiteY12" fmla="*/ 2268109 h 2268109"/>
              <a:gd name="connsiteX13" fmla="*/ 1660700 w 2350676"/>
              <a:gd name="connsiteY13" fmla="*/ 2129886 h 2268109"/>
              <a:gd name="connsiteX14" fmla="*/ 1533109 w 2350676"/>
              <a:gd name="connsiteY14" fmla="*/ 1747114 h 2268109"/>
              <a:gd name="connsiteX15" fmla="*/ 1341723 w 2350676"/>
              <a:gd name="connsiteY15" fmla="*/ 1576993 h 2268109"/>
              <a:gd name="connsiteX16" fmla="*/ 916421 w 2350676"/>
              <a:gd name="connsiteY16" fmla="*/ 1332444 h 2268109"/>
              <a:gd name="connsiteX17" fmla="*/ 150877 w 2350676"/>
              <a:gd name="connsiteY17" fmla="*/ 992202 h 2268109"/>
              <a:gd name="connsiteX18" fmla="*/ 2021 w 2350676"/>
              <a:gd name="connsiteY18" fmla="*/ 726388 h 2268109"/>
              <a:gd name="connsiteX19" fmla="*/ 193406 w 2350676"/>
              <a:gd name="connsiteY19" fmla="*/ 407411 h 2268109"/>
              <a:gd name="connsiteX20" fmla="*/ 246569 w 2350676"/>
              <a:gd name="connsiteY20" fmla="*/ 173496 h 2268109"/>
              <a:gd name="connsiteX21" fmla="*/ 299732 w 2350676"/>
              <a:gd name="connsiteY21" fmla="*/ 130965 h 2268109"/>
              <a:gd name="connsiteX0" fmla="*/ 299732 w 2350676"/>
              <a:gd name="connsiteY0" fmla="*/ 97023 h 2266065"/>
              <a:gd name="connsiteX1" fmla="*/ 384793 w 2350676"/>
              <a:gd name="connsiteY1" fmla="*/ 11963 h 2266065"/>
              <a:gd name="connsiteX2" fmla="*/ 618709 w 2350676"/>
              <a:gd name="connsiteY2" fmla="*/ 22595 h 2266065"/>
              <a:gd name="connsiteX3" fmla="*/ 1118439 w 2350676"/>
              <a:gd name="connsiteY3" fmla="*/ 213981 h 2266065"/>
              <a:gd name="connsiteX4" fmla="*/ 1320458 w 2350676"/>
              <a:gd name="connsiteY4" fmla="*/ 330940 h 2266065"/>
              <a:gd name="connsiteX5" fmla="*/ 1554374 w 2350676"/>
              <a:gd name="connsiteY5" fmla="*/ 692446 h 2266065"/>
              <a:gd name="connsiteX6" fmla="*/ 1639435 w 2350676"/>
              <a:gd name="connsiteY6" fmla="*/ 820037 h 2266065"/>
              <a:gd name="connsiteX7" fmla="*/ 1915881 w 2350676"/>
              <a:gd name="connsiteY7" fmla="*/ 1149646 h 2266065"/>
              <a:gd name="connsiteX8" fmla="*/ 2149797 w 2350676"/>
              <a:gd name="connsiteY8" fmla="*/ 1489888 h 2266065"/>
              <a:gd name="connsiteX9" fmla="*/ 2319918 w 2350676"/>
              <a:gd name="connsiteY9" fmla="*/ 1755702 h 2266065"/>
              <a:gd name="connsiteX10" fmla="*/ 2341183 w 2350676"/>
              <a:gd name="connsiteY10" fmla="*/ 1904558 h 2266065"/>
              <a:gd name="connsiteX11" fmla="*/ 2213593 w 2350676"/>
              <a:gd name="connsiteY11" fmla="*/ 2127842 h 2266065"/>
              <a:gd name="connsiteX12" fmla="*/ 1958411 w 2350676"/>
              <a:gd name="connsiteY12" fmla="*/ 2266065 h 2266065"/>
              <a:gd name="connsiteX13" fmla="*/ 1660700 w 2350676"/>
              <a:gd name="connsiteY13" fmla="*/ 2127842 h 2266065"/>
              <a:gd name="connsiteX14" fmla="*/ 1533109 w 2350676"/>
              <a:gd name="connsiteY14" fmla="*/ 1745070 h 2266065"/>
              <a:gd name="connsiteX15" fmla="*/ 1341723 w 2350676"/>
              <a:gd name="connsiteY15" fmla="*/ 1574949 h 2266065"/>
              <a:gd name="connsiteX16" fmla="*/ 916421 w 2350676"/>
              <a:gd name="connsiteY16" fmla="*/ 1330400 h 2266065"/>
              <a:gd name="connsiteX17" fmla="*/ 150877 w 2350676"/>
              <a:gd name="connsiteY17" fmla="*/ 990158 h 2266065"/>
              <a:gd name="connsiteX18" fmla="*/ 2021 w 2350676"/>
              <a:gd name="connsiteY18" fmla="*/ 724344 h 2266065"/>
              <a:gd name="connsiteX19" fmla="*/ 193406 w 2350676"/>
              <a:gd name="connsiteY19" fmla="*/ 405367 h 2266065"/>
              <a:gd name="connsiteX20" fmla="*/ 246569 w 2350676"/>
              <a:gd name="connsiteY20" fmla="*/ 171452 h 2266065"/>
              <a:gd name="connsiteX21" fmla="*/ 299732 w 2350676"/>
              <a:gd name="connsiteY21" fmla="*/ 97023 h 2266065"/>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320458 w 2354603"/>
              <a:gd name="connsiteY4" fmla="*/ 330940 h 2267251"/>
              <a:gd name="connsiteX5" fmla="*/ 1554374 w 2354603"/>
              <a:gd name="connsiteY5" fmla="*/ 692446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554374 w 2354603"/>
              <a:gd name="connsiteY5" fmla="*/ 692446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657788 w 2354603"/>
              <a:gd name="connsiteY5" fmla="*/ 529160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657788 w 2354603"/>
              <a:gd name="connsiteY5" fmla="*/ 529160 h 2267251"/>
              <a:gd name="connsiteX6" fmla="*/ 2161949 w 2354603"/>
              <a:gd name="connsiteY6" fmla="*/ 645866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574478"/>
              <a:gd name="connsiteY0" fmla="*/ 97023 h 2267251"/>
              <a:gd name="connsiteX1" fmla="*/ 384793 w 2574478"/>
              <a:gd name="connsiteY1" fmla="*/ 11963 h 2267251"/>
              <a:gd name="connsiteX2" fmla="*/ 618709 w 2574478"/>
              <a:gd name="connsiteY2" fmla="*/ 22595 h 2267251"/>
              <a:gd name="connsiteX3" fmla="*/ 1118439 w 2574478"/>
              <a:gd name="connsiteY3" fmla="*/ 213981 h 2267251"/>
              <a:gd name="connsiteX4" fmla="*/ 1489186 w 2574478"/>
              <a:gd name="connsiteY4" fmla="*/ 559540 h 2267251"/>
              <a:gd name="connsiteX5" fmla="*/ 1657788 w 2574478"/>
              <a:gd name="connsiteY5" fmla="*/ 529160 h 2267251"/>
              <a:gd name="connsiteX6" fmla="*/ 2161949 w 2574478"/>
              <a:gd name="connsiteY6" fmla="*/ 645866 h 2267251"/>
              <a:gd name="connsiteX7" fmla="*/ 2574467 w 2574478"/>
              <a:gd name="connsiteY7" fmla="*/ 1095217 h 2267251"/>
              <a:gd name="connsiteX8" fmla="*/ 2149797 w 2574478"/>
              <a:gd name="connsiteY8" fmla="*/ 1489888 h 2267251"/>
              <a:gd name="connsiteX9" fmla="*/ 2319918 w 2574478"/>
              <a:gd name="connsiteY9" fmla="*/ 1755702 h 2267251"/>
              <a:gd name="connsiteX10" fmla="*/ 2341183 w 2574478"/>
              <a:gd name="connsiteY10" fmla="*/ 1904558 h 2267251"/>
              <a:gd name="connsiteX11" fmla="*/ 2160430 w 2574478"/>
              <a:gd name="connsiteY11" fmla="*/ 2064046 h 2267251"/>
              <a:gd name="connsiteX12" fmla="*/ 1958411 w 2574478"/>
              <a:gd name="connsiteY12" fmla="*/ 2266065 h 2267251"/>
              <a:gd name="connsiteX13" fmla="*/ 1660700 w 2574478"/>
              <a:gd name="connsiteY13" fmla="*/ 2127842 h 2267251"/>
              <a:gd name="connsiteX14" fmla="*/ 1533109 w 2574478"/>
              <a:gd name="connsiteY14" fmla="*/ 1745070 h 2267251"/>
              <a:gd name="connsiteX15" fmla="*/ 1341723 w 2574478"/>
              <a:gd name="connsiteY15" fmla="*/ 1574949 h 2267251"/>
              <a:gd name="connsiteX16" fmla="*/ 916421 w 2574478"/>
              <a:gd name="connsiteY16" fmla="*/ 1330400 h 2267251"/>
              <a:gd name="connsiteX17" fmla="*/ 150877 w 2574478"/>
              <a:gd name="connsiteY17" fmla="*/ 990158 h 2267251"/>
              <a:gd name="connsiteX18" fmla="*/ 2021 w 2574478"/>
              <a:gd name="connsiteY18" fmla="*/ 724344 h 2267251"/>
              <a:gd name="connsiteX19" fmla="*/ 193406 w 2574478"/>
              <a:gd name="connsiteY19" fmla="*/ 405367 h 2267251"/>
              <a:gd name="connsiteX20" fmla="*/ 246569 w 2574478"/>
              <a:gd name="connsiteY20" fmla="*/ 171452 h 2267251"/>
              <a:gd name="connsiteX21" fmla="*/ 299732 w 2574478"/>
              <a:gd name="connsiteY21" fmla="*/ 97023 h 2267251"/>
              <a:gd name="connsiteX0" fmla="*/ 299732 w 2873640"/>
              <a:gd name="connsiteY0" fmla="*/ 97023 h 2267251"/>
              <a:gd name="connsiteX1" fmla="*/ 384793 w 2873640"/>
              <a:gd name="connsiteY1" fmla="*/ 11963 h 2267251"/>
              <a:gd name="connsiteX2" fmla="*/ 618709 w 2873640"/>
              <a:gd name="connsiteY2" fmla="*/ 22595 h 2267251"/>
              <a:gd name="connsiteX3" fmla="*/ 1118439 w 2873640"/>
              <a:gd name="connsiteY3" fmla="*/ 213981 h 2267251"/>
              <a:gd name="connsiteX4" fmla="*/ 1489186 w 2873640"/>
              <a:gd name="connsiteY4" fmla="*/ 559540 h 2267251"/>
              <a:gd name="connsiteX5" fmla="*/ 1657788 w 2873640"/>
              <a:gd name="connsiteY5" fmla="*/ 529160 h 2267251"/>
              <a:gd name="connsiteX6" fmla="*/ 2161949 w 2873640"/>
              <a:gd name="connsiteY6" fmla="*/ 645866 h 2267251"/>
              <a:gd name="connsiteX7" fmla="*/ 2574467 w 2873640"/>
              <a:gd name="connsiteY7" fmla="*/ 1095217 h 2267251"/>
              <a:gd name="connsiteX8" fmla="*/ 2868254 w 2873640"/>
              <a:gd name="connsiteY8" fmla="*/ 1473559 h 2267251"/>
              <a:gd name="connsiteX9" fmla="*/ 2319918 w 2873640"/>
              <a:gd name="connsiteY9" fmla="*/ 1755702 h 2267251"/>
              <a:gd name="connsiteX10" fmla="*/ 2341183 w 2873640"/>
              <a:gd name="connsiteY10" fmla="*/ 1904558 h 2267251"/>
              <a:gd name="connsiteX11" fmla="*/ 2160430 w 2873640"/>
              <a:gd name="connsiteY11" fmla="*/ 2064046 h 2267251"/>
              <a:gd name="connsiteX12" fmla="*/ 1958411 w 2873640"/>
              <a:gd name="connsiteY12" fmla="*/ 2266065 h 2267251"/>
              <a:gd name="connsiteX13" fmla="*/ 1660700 w 2873640"/>
              <a:gd name="connsiteY13" fmla="*/ 2127842 h 2267251"/>
              <a:gd name="connsiteX14" fmla="*/ 1533109 w 2873640"/>
              <a:gd name="connsiteY14" fmla="*/ 1745070 h 2267251"/>
              <a:gd name="connsiteX15" fmla="*/ 1341723 w 2873640"/>
              <a:gd name="connsiteY15" fmla="*/ 1574949 h 2267251"/>
              <a:gd name="connsiteX16" fmla="*/ 916421 w 2873640"/>
              <a:gd name="connsiteY16" fmla="*/ 1330400 h 2267251"/>
              <a:gd name="connsiteX17" fmla="*/ 150877 w 2873640"/>
              <a:gd name="connsiteY17" fmla="*/ 990158 h 2267251"/>
              <a:gd name="connsiteX18" fmla="*/ 2021 w 2873640"/>
              <a:gd name="connsiteY18" fmla="*/ 724344 h 2267251"/>
              <a:gd name="connsiteX19" fmla="*/ 193406 w 2873640"/>
              <a:gd name="connsiteY19" fmla="*/ 405367 h 2267251"/>
              <a:gd name="connsiteX20" fmla="*/ 246569 w 2873640"/>
              <a:gd name="connsiteY20" fmla="*/ 171452 h 2267251"/>
              <a:gd name="connsiteX21" fmla="*/ 299732 w 2873640"/>
              <a:gd name="connsiteY21" fmla="*/ 97023 h 2267251"/>
              <a:gd name="connsiteX0" fmla="*/ 299732 w 2888239"/>
              <a:gd name="connsiteY0" fmla="*/ 97023 h 2267251"/>
              <a:gd name="connsiteX1" fmla="*/ 384793 w 2888239"/>
              <a:gd name="connsiteY1" fmla="*/ 11963 h 2267251"/>
              <a:gd name="connsiteX2" fmla="*/ 618709 w 2888239"/>
              <a:gd name="connsiteY2" fmla="*/ 22595 h 2267251"/>
              <a:gd name="connsiteX3" fmla="*/ 1118439 w 2888239"/>
              <a:gd name="connsiteY3" fmla="*/ 213981 h 2267251"/>
              <a:gd name="connsiteX4" fmla="*/ 1489186 w 2888239"/>
              <a:gd name="connsiteY4" fmla="*/ 559540 h 2267251"/>
              <a:gd name="connsiteX5" fmla="*/ 1657788 w 2888239"/>
              <a:gd name="connsiteY5" fmla="*/ 529160 h 2267251"/>
              <a:gd name="connsiteX6" fmla="*/ 2161949 w 2888239"/>
              <a:gd name="connsiteY6" fmla="*/ 645866 h 2267251"/>
              <a:gd name="connsiteX7" fmla="*/ 2574467 w 2888239"/>
              <a:gd name="connsiteY7" fmla="*/ 1095217 h 2267251"/>
              <a:gd name="connsiteX8" fmla="*/ 2868254 w 2888239"/>
              <a:gd name="connsiteY8" fmla="*/ 1473559 h 2267251"/>
              <a:gd name="connsiteX9" fmla="*/ 2804333 w 2888239"/>
              <a:gd name="connsiteY9" fmla="*/ 1946202 h 2267251"/>
              <a:gd name="connsiteX10" fmla="*/ 2341183 w 2888239"/>
              <a:gd name="connsiteY10" fmla="*/ 1904558 h 2267251"/>
              <a:gd name="connsiteX11" fmla="*/ 2160430 w 2888239"/>
              <a:gd name="connsiteY11" fmla="*/ 2064046 h 2267251"/>
              <a:gd name="connsiteX12" fmla="*/ 1958411 w 2888239"/>
              <a:gd name="connsiteY12" fmla="*/ 2266065 h 2267251"/>
              <a:gd name="connsiteX13" fmla="*/ 1660700 w 2888239"/>
              <a:gd name="connsiteY13" fmla="*/ 2127842 h 2267251"/>
              <a:gd name="connsiteX14" fmla="*/ 1533109 w 2888239"/>
              <a:gd name="connsiteY14" fmla="*/ 1745070 h 2267251"/>
              <a:gd name="connsiteX15" fmla="*/ 1341723 w 2888239"/>
              <a:gd name="connsiteY15" fmla="*/ 1574949 h 2267251"/>
              <a:gd name="connsiteX16" fmla="*/ 916421 w 2888239"/>
              <a:gd name="connsiteY16" fmla="*/ 1330400 h 2267251"/>
              <a:gd name="connsiteX17" fmla="*/ 150877 w 2888239"/>
              <a:gd name="connsiteY17" fmla="*/ 990158 h 2267251"/>
              <a:gd name="connsiteX18" fmla="*/ 2021 w 2888239"/>
              <a:gd name="connsiteY18" fmla="*/ 724344 h 2267251"/>
              <a:gd name="connsiteX19" fmla="*/ 193406 w 2888239"/>
              <a:gd name="connsiteY19" fmla="*/ 405367 h 2267251"/>
              <a:gd name="connsiteX20" fmla="*/ 246569 w 2888239"/>
              <a:gd name="connsiteY20" fmla="*/ 171452 h 2267251"/>
              <a:gd name="connsiteX21" fmla="*/ 299732 w 2888239"/>
              <a:gd name="connsiteY21" fmla="*/ 97023 h 2267251"/>
              <a:gd name="connsiteX0" fmla="*/ 299732 w 2885726"/>
              <a:gd name="connsiteY0" fmla="*/ 97023 h 2267251"/>
              <a:gd name="connsiteX1" fmla="*/ 384793 w 2885726"/>
              <a:gd name="connsiteY1" fmla="*/ 11963 h 2267251"/>
              <a:gd name="connsiteX2" fmla="*/ 618709 w 2885726"/>
              <a:gd name="connsiteY2" fmla="*/ 22595 h 2267251"/>
              <a:gd name="connsiteX3" fmla="*/ 1118439 w 2885726"/>
              <a:gd name="connsiteY3" fmla="*/ 213981 h 2267251"/>
              <a:gd name="connsiteX4" fmla="*/ 1489186 w 2885726"/>
              <a:gd name="connsiteY4" fmla="*/ 559540 h 2267251"/>
              <a:gd name="connsiteX5" fmla="*/ 1657788 w 2885726"/>
              <a:gd name="connsiteY5" fmla="*/ 529160 h 2267251"/>
              <a:gd name="connsiteX6" fmla="*/ 2161949 w 2885726"/>
              <a:gd name="connsiteY6" fmla="*/ 645866 h 2267251"/>
              <a:gd name="connsiteX7" fmla="*/ 2574467 w 2885726"/>
              <a:gd name="connsiteY7" fmla="*/ 1095217 h 2267251"/>
              <a:gd name="connsiteX8" fmla="*/ 2868254 w 2885726"/>
              <a:gd name="connsiteY8" fmla="*/ 1473559 h 2267251"/>
              <a:gd name="connsiteX9" fmla="*/ 2804333 w 2885726"/>
              <a:gd name="connsiteY9" fmla="*/ 1946202 h 2267251"/>
              <a:gd name="connsiteX10" fmla="*/ 2411941 w 2885726"/>
              <a:gd name="connsiteY10" fmla="*/ 1948100 h 2267251"/>
              <a:gd name="connsiteX11" fmla="*/ 2160430 w 2885726"/>
              <a:gd name="connsiteY11" fmla="*/ 2064046 h 2267251"/>
              <a:gd name="connsiteX12" fmla="*/ 1958411 w 2885726"/>
              <a:gd name="connsiteY12" fmla="*/ 2266065 h 2267251"/>
              <a:gd name="connsiteX13" fmla="*/ 1660700 w 2885726"/>
              <a:gd name="connsiteY13" fmla="*/ 2127842 h 2267251"/>
              <a:gd name="connsiteX14" fmla="*/ 1533109 w 2885726"/>
              <a:gd name="connsiteY14" fmla="*/ 1745070 h 2267251"/>
              <a:gd name="connsiteX15" fmla="*/ 1341723 w 2885726"/>
              <a:gd name="connsiteY15" fmla="*/ 1574949 h 2267251"/>
              <a:gd name="connsiteX16" fmla="*/ 916421 w 2885726"/>
              <a:gd name="connsiteY16" fmla="*/ 1330400 h 2267251"/>
              <a:gd name="connsiteX17" fmla="*/ 150877 w 2885726"/>
              <a:gd name="connsiteY17" fmla="*/ 990158 h 2267251"/>
              <a:gd name="connsiteX18" fmla="*/ 2021 w 2885726"/>
              <a:gd name="connsiteY18" fmla="*/ 724344 h 2267251"/>
              <a:gd name="connsiteX19" fmla="*/ 193406 w 2885726"/>
              <a:gd name="connsiteY19" fmla="*/ 405367 h 2267251"/>
              <a:gd name="connsiteX20" fmla="*/ 246569 w 2885726"/>
              <a:gd name="connsiteY20" fmla="*/ 171452 h 2267251"/>
              <a:gd name="connsiteX21" fmla="*/ 299732 w 2885726"/>
              <a:gd name="connsiteY21" fmla="*/ 97023 h 2267251"/>
              <a:gd name="connsiteX0" fmla="*/ 299732 w 2938306"/>
              <a:gd name="connsiteY0" fmla="*/ 97023 h 2267251"/>
              <a:gd name="connsiteX1" fmla="*/ 384793 w 2938306"/>
              <a:gd name="connsiteY1" fmla="*/ 11963 h 2267251"/>
              <a:gd name="connsiteX2" fmla="*/ 618709 w 2938306"/>
              <a:gd name="connsiteY2" fmla="*/ 22595 h 2267251"/>
              <a:gd name="connsiteX3" fmla="*/ 1118439 w 2938306"/>
              <a:gd name="connsiteY3" fmla="*/ 213981 h 2267251"/>
              <a:gd name="connsiteX4" fmla="*/ 1489186 w 2938306"/>
              <a:gd name="connsiteY4" fmla="*/ 559540 h 2267251"/>
              <a:gd name="connsiteX5" fmla="*/ 1657788 w 2938306"/>
              <a:gd name="connsiteY5" fmla="*/ 529160 h 2267251"/>
              <a:gd name="connsiteX6" fmla="*/ 2161949 w 2938306"/>
              <a:gd name="connsiteY6" fmla="*/ 645866 h 2267251"/>
              <a:gd name="connsiteX7" fmla="*/ 2574467 w 2938306"/>
              <a:gd name="connsiteY7" fmla="*/ 1095217 h 2267251"/>
              <a:gd name="connsiteX8" fmla="*/ 2928125 w 2938306"/>
              <a:gd name="connsiteY8" fmla="*/ 1473559 h 2267251"/>
              <a:gd name="connsiteX9" fmla="*/ 2804333 w 2938306"/>
              <a:gd name="connsiteY9" fmla="*/ 1946202 h 2267251"/>
              <a:gd name="connsiteX10" fmla="*/ 2411941 w 2938306"/>
              <a:gd name="connsiteY10" fmla="*/ 1948100 h 2267251"/>
              <a:gd name="connsiteX11" fmla="*/ 2160430 w 2938306"/>
              <a:gd name="connsiteY11" fmla="*/ 2064046 h 2267251"/>
              <a:gd name="connsiteX12" fmla="*/ 1958411 w 2938306"/>
              <a:gd name="connsiteY12" fmla="*/ 2266065 h 2267251"/>
              <a:gd name="connsiteX13" fmla="*/ 1660700 w 2938306"/>
              <a:gd name="connsiteY13" fmla="*/ 2127842 h 2267251"/>
              <a:gd name="connsiteX14" fmla="*/ 1533109 w 2938306"/>
              <a:gd name="connsiteY14" fmla="*/ 1745070 h 2267251"/>
              <a:gd name="connsiteX15" fmla="*/ 1341723 w 2938306"/>
              <a:gd name="connsiteY15" fmla="*/ 1574949 h 2267251"/>
              <a:gd name="connsiteX16" fmla="*/ 916421 w 2938306"/>
              <a:gd name="connsiteY16" fmla="*/ 1330400 h 2267251"/>
              <a:gd name="connsiteX17" fmla="*/ 150877 w 2938306"/>
              <a:gd name="connsiteY17" fmla="*/ 990158 h 2267251"/>
              <a:gd name="connsiteX18" fmla="*/ 2021 w 2938306"/>
              <a:gd name="connsiteY18" fmla="*/ 724344 h 2267251"/>
              <a:gd name="connsiteX19" fmla="*/ 193406 w 2938306"/>
              <a:gd name="connsiteY19" fmla="*/ 405367 h 2267251"/>
              <a:gd name="connsiteX20" fmla="*/ 246569 w 2938306"/>
              <a:gd name="connsiteY20" fmla="*/ 171452 h 2267251"/>
              <a:gd name="connsiteX21" fmla="*/ 299732 w 2938306"/>
              <a:gd name="connsiteY21" fmla="*/ 97023 h 2267251"/>
              <a:gd name="connsiteX0" fmla="*/ 299732 w 2937645"/>
              <a:gd name="connsiteY0" fmla="*/ 97023 h 2267251"/>
              <a:gd name="connsiteX1" fmla="*/ 384793 w 2937645"/>
              <a:gd name="connsiteY1" fmla="*/ 11963 h 2267251"/>
              <a:gd name="connsiteX2" fmla="*/ 618709 w 2937645"/>
              <a:gd name="connsiteY2" fmla="*/ 22595 h 2267251"/>
              <a:gd name="connsiteX3" fmla="*/ 1118439 w 2937645"/>
              <a:gd name="connsiteY3" fmla="*/ 213981 h 2267251"/>
              <a:gd name="connsiteX4" fmla="*/ 1489186 w 2937645"/>
              <a:gd name="connsiteY4" fmla="*/ 559540 h 2267251"/>
              <a:gd name="connsiteX5" fmla="*/ 1657788 w 2937645"/>
              <a:gd name="connsiteY5" fmla="*/ 529160 h 2267251"/>
              <a:gd name="connsiteX6" fmla="*/ 2161949 w 2937645"/>
              <a:gd name="connsiteY6" fmla="*/ 645866 h 2267251"/>
              <a:gd name="connsiteX7" fmla="*/ 2585353 w 2937645"/>
              <a:gd name="connsiteY7" fmla="*/ 1035346 h 2267251"/>
              <a:gd name="connsiteX8" fmla="*/ 2928125 w 2937645"/>
              <a:gd name="connsiteY8" fmla="*/ 1473559 h 2267251"/>
              <a:gd name="connsiteX9" fmla="*/ 2804333 w 2937645"/>
              <a:gd name="connsiteY9" fmla="*/ 1946202 h 2267251"/>
              <a:gd name="connsiteX10" fmla="*/ 2411941 w 2937645"/>
              <a:gd name="connsiteY10" fmla="*/ 1948100 h 2267251"/>
              <a:gd name="connsiteX11" fmla="*/ 2160430 w 2937645"/>
              <a:gd name="connsiteY11" fmla="*/ 2064046 h 2267251"/>
              <a:gd name="connsiteX12" fmla="*/ 1958411 w 2937645"/>
              <a:gd name="connsiteY12" fmla="*/ 2266065 h 2267251"/>
              <a:gd name="connsiteX13" fmla="*/ 1660700 w 2937645"/>
              <a:gd name="connsiteY13" fmla="*/ 2127842 h 2267251"/>
              <a:gd name="connsiteX14" fmla="*/ 1533109 w 2937645"/>
              <a:gd name="connsiteY14" fmla="*/ 1745070 h 2267251"/>
              <a:gd name="connsiteX15" fmla="*/ 1341723 w 2937645"/>
              <a:gd name="connsiteY15" fmla="*/ 1574949 h 2267251"/>
              <a:gd name="connsiteX16" fmla="*/ 916421 w 2937645"/>
              <a:gd name="connsiteY16" fmla="*/ 1330400 h 2267251"/>
              <a:gd name="connsiteX17" fmla="*/ 150877 w 2937645"/>
              <a:gd name="connsiteY17" fmla="*/ 990158 h 2267251"/>
              <a:gd name="connsiteX18" fmla="*/ 2021 w 2937645"/>
              <a:gd name="connsiteY18" fmla="*/ 724344 h 2267251"/>
              <a:gd name="connsiteX19" fmla="*/ 193406 w 2937645"/>
              <a:gd name="connsiteY19" fmla="*/ 405367 h 2267251"/>
              <a:gd name="connsiteX20" fmla="*/ 246569 w 2937645"/>
              <a:gd name="connsiteY20" fmla="*/ 171452 h 2267251"/>
              <a:gd name="connsiteX21" fmla="*/ 299732 w 2937645"/>
              <a:gd name="connsiteY21" fmla="*/ 97023 h 2267251"/>
              <a:gd name="connsiteX0" fmla="*/ 299732 w 2937645"/>
              <a:gd name="connsiteY0" fmla="*/ 97023 h 2267251"/>
              <a:gd name="connsiteX1" fmla="*/ 384793 w 2937645"/>
              <a:gd name="connsiteY1" fmla="*/ 11963 h 2267251"/>
              <a:gd name="connsiteX2" fmla="*/ 618709 w 2937645"/>
              <a:gd name="connsiteY2" fmla="*/ 22595 h 2267251"/>
              <a:gd name="connsiteX3" fmla="*/ 1118439 w 2937645"/>
              <a:gd name="connsiteY3" fmla="*/ 213981 h 2267251"/>
              <a:gd name="connsiteX4" fmla="*/ 1489186 w 2937645"/>
              <a:gd name="connsiteY4" fmla="*/ 559540 h 2267251"/>
              <a:gd name="connsiteX5" fmla="*/ 1657788 w 2937645"/>
              <a:gd name="connsiteY5" fmla="*/ 529160 h 2267251"/>
              <a:gd name="connsiteX6" fmla="*/ 2161949 w 2937645"/>
              <a:gd name="connsiteY6" fmla="*/ 645866 h 2267251"/>
              <a:gd name="connsiteX7" fmla="*/ 2585353 w 2937645"/>
              <a:gd name="connsiteY7" fmla="*/ 1035346 h 2267251"/>
              <a:gd name="connsiteX8" fmla="*/ 2928125 w 2937645"/>
              <a:gd name="connsiteY8" fmla="*/ 1473559 h 2267251"/>
              <a:gd name="connsiteX9" fmla="*/ 2804333 w 2937645"/>
              <a:gd name="connsiteY9" fmla="*/ 1946202 h 2267251"/>
              <a:gd name="connsiteX10" fmla="*/ 2411941 w 2937645"/>
              <a:gd name="connsiteY10" fmla="*/ 1948100 h 2267251"/>
              <a:gd name="connsiteX11" fmla="*/ 2160430 w 2937645"/>
              <a:gd name="connsiteY11" fmla="*/ 2064046 h 2267251"/>
              <a:gd name="connsiteX12" fmla="*/ 1958411 w 2937645"/>
              <a:gd name="connsiteY12" fmla="*/ 2266065 h 2267251"/>
              <a:gd name="connsiteX13" fmla="*/ 1660700 w 2937645"/>
              <a:gd name="connsiteY13" fmla="*/ 2127842 h 2267251"/>
              <a:gd name="connsiteX14" fmla="*/ 1533109 w 2937645"/>
              <a:gd name="connsiteY14" fmla="*/ 1745070 h 2267251"/>
              <a:gd name="connsiteX15" fmla="*/ 1341723 w 2937645"/>
              <a:gd name="connsiteY15" fmla="*/ 1574949 h 2267251"/>
              <a:gd name="connsiteX16" fmla="*/ 916421 w 2937645"/>
              <a:gd name="connsiteY16" fmla="*/ 1330400 h 2267251"/>
              <a:gd name="connsiteX17" fmla="*/ 150877 w 2937645"/>
              <a:gd name="connsiteY17" fmla="*/ 990158 h 2267251"/>
              <a:gd name="connsiteX18" fmla="*/ 2021 w 2937645"/>
              <a:gd name="connsiteY18" fmla="*/ 724344 h 2267251"/>
              <a:gd name="connsiteX19" fmla="*/ 193406 w 2937645"/>
              <a:gd name="connsiteY19" fmla="*/ 405367 h 2267251"/>
              <a:gd name="connsiteX20" fmla="*/ 576559 w 2937645"/>
              <a:gd name="connsiteY20" fmla="*/ 598779 h 2267251"/>
              <a:gd name="connsiteX21" fmla="*/ 246569 w 2937645"/>
              <a:gd name="connsiteY21" fmla="*/ 171452 h 2267251"/>
              <a:gd name="connsiteX22" fmla="*/ 299732 w 2937645"/>
              <a:gd name="connsiteY22" fmla="*/ 97023 h 2267251"/>
              <a:gd name="connsiteX0" fmla="*/ 311483 w 2949396"/>
              <a:gd name="connsiteY0" fmla="*/ 97023 h 2267251"/>
              <a:gd name="connsiteX1" fmla="*/ 396544 w 2949396"/>
              <a:gd name="connsiteY1" fmla="*/ 11963 h 2267251"/>
              <a:gd name="connsiteX2" fmla="*/ 630460 w 2949396"/>
              <a:gd name="connsiteY2" fmla="*/ 22595 h 2267251"/>
              <a:gd name="connsiteX3" fmla="*/ 1130190 w 2949396"/>
              <a:gd name="connsiteY3" fmla="*/ 213981 h 2267251"/>
              <a:gd name="connsiteX4" fmla="*/ 1500937 w 2949396"/>
              <a:gd name="connsiteY4" fmla="*/ 559540 h 2267251"/>
              <a:gd name="connsiteX5" fmla="*/ 1669539 w 2949396"/>
              <a:gd name="connsiteY5" fmla="*/ 529160 h 2267251"/>
              <a:gd name="connsiteX6" fmla="*/ 2173700 w 2949396"/>
              <a:gd name="connsiteY6" fmla="*/ 645866 h 2267251"/>
              <a:gd name="connsiteX7" fmla="*/ 2597104 w 2949396"/>
              <a:gd name="connsiteY7" fmla="*/ 1035346 h 2267251"/>
              <a:gd name="connsiteX8" fmla="*/ 2939876 w 2949396"/>
              <a:gd name="connsiteY8" fmla="*/ 1473559 h 2267251"/>
              <a:gd name="connsiteX9" fmla="*/ 2816084 w 2949396"/>
              <a:gd name="connsiteY9" fmla="*/ 1946202 h 2267251"/>
              <a:gd name="connsiteX10" fmla="*/ 2423692 w 2949396"/>
              <a:gd name="connsiteY10" fmla="*/ 1948100 h 2267251"/>
              <a:gd name="connsiteX11" fmla="*/ 2172181 w 2949396"/>
              <a:gd name="connsiteY11" fmla="*/ 2064046 h 2267251"/>
              <a:gd name="connsiteX12" fmla="*/ 1970162 w 2949396"/>
              <a:gd name="connsiteY12" fmla="*/ 2266065 h 2267251"/>
              <a:gd name="connsiteX13" fmla="*/ 1672451 w 2949396"/>
              <a:gd name="connsiteY13" fmla="*/ 2127842 h 2267251"/>
              <a:gd name="connsiteX14" fmla="*/ 1544860 w 2949396"/>
              <a:gd name="connsiteY14" fmla="*/ 1745070 h 2267251"/>
              <a:gd name="connsiteX15" fmla="*/ 1353474 w 2949396"/>
              <a:gd name="connsiteY15" fmla="*/ 1574949 h 2267251"/>
              <a:gd name="connsiteX16" fmla="*/ 928172 w 2949396"/>
              <a:gd name="connsiteY16" fmla="*/ 1330400 h 2267251"/>
              <a:gd name="connsiteX17" fmla="*/ 636157 w 2949396"/>
              <a:gd name="connsiteY17" fmla="*/ 1218758 h 2267251"/>
              <a:gd name="connsiteX18" fmla="*/ 13772 w 2949396"/>
              <a:gd name="connsiteY18" fmla="*/ 724344 h 2267251"/>
              <a:gd name="connsiteX19" fmla="*/ 205157 w 2949396"/>
              <a:gd name="connsiteY19" fmla="*/ 405367 h 2267251"/>
              <a:gd name="connsiteX20" fmla="*/ 588310 w 2949396"/>
              <a:gd name="connsiteY20" fmla="*/ 598779 h 2267251"/>
              <a:gd name="connsiteX21" fmla="*/ 258320 w 2949396"/>
              <a:gd name="connsiteY21" fmla="*/ 171452 h 2267251"/>
              <a:gd name="connsiteX22" fmla="*/ 311483 w 2949396"/>
              <a:gd name="connsiteY22" fmla="*/ 97023 h 2267251"/>
              <a:gd name="connsiteX0" fmla="*/ 107962 w 2745875"/>
              <a:gd name="connsiteY0" fmla="*/ 97023 h 2267251"/>
              <a:gd name="connsiteX1" fmla="*/ 193023 w 2745875"/>
              <a:gd name="connsiteY1" fmla="*/ 11963 h 2267251"/>
              <a:gd name="connsiteX2" fmla="*/ 426939 w 2745875"/>
              <a:gd name="connsiteY2" fmla="*/ 22595 h 2267251"/>
              <a:gd name="connsiteX3" fmla="*/ 926669 w 2745875"/>
              <a:gd name="connsiteY3" fmla="*/ 213981 h 2267251"/>
              <a:gd name="connsiteX4" fmla="*/ 1297416 w 2745875"/>
              <a:gd name="connsiteY4" fmla="*/ 559540 h 2267251"/>
              <a:gd name="connsiteX5" fmla="*/ 1466018 w 2745875"/>
              <a:gd name="connsiteY5" fmla="*/ 529160 h 2267251"/>
              <a:gd name="connsiteX6" fmla="*/ 1970179 w 2745875"/>
              <a:gd name="connsiteY6" fmla="*/ 645866 h 2267251"/>
              <a:gd name="connsiteX7" fmla="*/ 2393583 w 2745875"/>
              <a:gd name="connsiteY7" fmla="*/ 1035346 h 2267251"/>
              <a:gd name="connsiteX8" fmla="*/ 2736355 w 2745875"/>
              <a:gd name="connsiteY8" fmla="*/ 1473559 h 2267251"/>
              <a:gd name="connsiteX9" fmla="*/ 2612563 w 2745875"/>
              <a:gd name="connsiteY9" fmla="*/ 1946202 h 2267251"/>
              <a:gd name="connsiteX10" fmla="*/ 2220171 w 2745875"/>
              <a:gd name="connsiteY10" fmla="*/ 1948100 h 2267251"/>
              <a:gd name="connsiteX11" fmla="*/ 1968660 w 2745875"/>
              <a:gd name="connsiteY11" fmla="*/ 2064046 h 2267251"/>
              <a:gd name="connsiteX12" fmla="*/ 1766641 w 2745875"/>
              <a:gd name="connsiteY12" fmla="*/ 2266065 h 2267251"/>
              <a:gd name="connsiteX13" fmla="*/ 1468930 w 2745875"/>
              <a:gd name="connsiteY13" fmla="*/ 2127842 h 2267251"/>
              <a:gd name="connsiteX14" fmla="*/ 1341339 w 2745875"/>
              <a:gd name="connsiteY14" fmla="*/ 1745070 h 2267251"/>
              <a:gd name="connsiteX15" fmla="*/ 1149953 w 2745875"/>
              <a:gd name="connsiteY15" fmla="*/ 1574949 h 2267251"/>
              <a:gd name="connsiteX16" fmla="*/ 724651 w 2745875"/>
              <a:gd name="connsiteY16" fmla="*/ 1330400 h 2267251"/>
              <a:gd name="connsiteX17" fmla="*/ 432636 w 2745875"/>
              <a:gd name="connsiteY17" fmla="*/ 1218758 h 2267251"/>
              <a:gd name="connsiteX18" fmla="*/ 496051 w 2745875"/>
              <a:gd name="connsiteY18" fmla="*/ 1061801 h 2267251"/>
              <a:gd name="connsiteX19" fmla="*/ 1636 w 2745875"/>
              <a:gd name="connsiteY19" fmla="*/ 405367 h 2267251"/>
              <a:gd name="connsiteX20" fmla="*/ 384789 w 2745875"/>
              <a:gd name="connsiteY20" fmla="*/ 598779 h 2267251"/>
              <a:gd name="connsiteX21" fmla="*/ 54799 w 2745875"/>
              <a:gd name="connsiteY21" fmla="*/ 171452 h 2267251"/>
              <a:gd name="connsiteX22" fmla="*/ 107962 w 2745875"/>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392391 w 2705630"/>
              <a:gd name="connsiteY17" fmla="*/ 1218758 h 2267251"/>
              <a:gd name="connsiteX18" fmla="*/ 455806 w 2705630"/>
              <a:gd name="connsiteY18" fmla="*/ 1061801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457706 w 2705630"/>
              <a:gd name="connsiteY17" fmla="*/ 1256858 h 2267251"/>
              <a:gd name="connsiteX18" fmla="*/ 455806 w 2705630"/>
              <a:gd name="connsiteY18" fmla="*/ 1061801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457706 w 2705630"/>
              <a:gd name="connsiteY17" fmla="*/ 1256858 h 2267251"/>
              <a:gd name="connsiteX18" fmla="*/ 526563 w 2705630"/>
              <a:gd name="connsiteY18" fmla="*/ 1121672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100957 w 2738870"/>
              <a:gd name="connsiteY0" fmla="*/ 97023 h 2267251"/>
              <a:gd name="connsiteX1" fmla="*/ 186018 w 2738870"/>
              <a:gd name="connsiteY1" fmla="*/ 11963 h 2267251"/>
              <a:gd name="connsiteX2" fmla="*/ 419934 w 2738870"/>
              <a:gd name="connsiteY2" fmla="*/ 22595 h 2267251"/>
              <a:gd name="connsiteX3" fmla="*/ 919664 w 2738870"/>
              <a:gd name="connsiteY3" fmla="*/ 213981 h 2267251"/>
              <a:gd name="connsiteX4" fmla="*/ 1290411 w 2738870"/>
              <a:gd name="connsiteY4" fmla="*/ 559540 h 2267251"/>
              <a:gd name="connsiteX5" fmla="*/ 1459013 w 2738870"/>
              <a:gd name="connsiteY5" fmla="*/ 529160 h 2267251"/>
              <a:gd name="connsiteX6" fmla="*/ 1963174 w 2738870"/>
              <a:gd name="connsiteY6" fmla="*/ 645866 h 2267251"/>
              <a:gd name="connsiteX7" fmla="*/ 2386578 w 2738870"/>
              <a:gd name="connsiteY7" fmla="*/ 1035346 h 2267251"/>
              <a:gd name="connsiteX8" fmla="*/ 2729350 w 2738870"/>
              <a:gd name="connsiteY8" fmla="*/ 1473559 h 2267251"/>
              <a:gd name="connsiteX9" fmla="*/ 2605558 w 2738870"/>
              <a:gd name="connsiteY9" fmla="*/ 1946202 h 2267251"/>
              <a:gd name="connsiteX10" fmla="*/ 2213166 w 2738870"/>
              <a:gd name="connsiteY10" fmla="*/ 1948100 h 2267251"/>
              <a:gd name="connsiteX11" fmla="*/ 1961655 w 2738870"/>
              <a:gd name="connsiteY11" fmla="*/ 2064046 h 2267251"/>
              <a:gd name="connsiteX12" fmla="*/ 1759636 w 2738870"/>
              <a:gd name="connsiteY12" fmla="*/ 2266065 h 2267251"/>
              <a:gd name="connsiteX13" fmla="*/ 1461925 w 2738870"/>
              <a:gd name="connsiteY13" fmla="*/ 2127842 h 2267251"/>
              <a:gd name="connsiteX14" fmla="*/ 1334334 w 2738870"/>
              <a:gd name="connsiteY14" fmla="*/ 1745070 h 2267251"/>
              <a:gd name="connsiteX15" fmla="*/ 1142948 w 2738870"/>
              <a:gd name="connsiteY15" fmla="*/ 1574949 h 2267251"/>
              <a:gd name="connsiteX16" fmla="*/ 717646 w 2738870"/>
              <a:gd name="connsiteY16" fmla="*/ 1330400 h 2267251"/>
              <a:gd name="connsiteX17" fmla="*/ 490946 w 2738870"/>
              <a:gd name="connsiteY17" fmla="*/ 1256858 h 2267251"/>
              <a:gd name="connsiteX18" fmla="*/ 559803 w 2738870"/>
              <a:gd name="connsiteY18" fmla="*/ 1121672 h 2267251"/>
              <a:gd name="connsiteX19" fmla="*/ 718531 w 2738870"/>
              <a:gd name="connsiteY19" fmla="*/ 895225 h 2267251"/>
              <a:gd name="connsiteX20" fmla="*/ 845869 w 2738870"/>
              <a:gd name="connsiteY20" fmla="*/ 778393 h 2267251"/>
              <a:gd name="connsiteX21" fmla="*/ 47794 w 2738870"/>
              <a:gd name="connsiteY21" fmla="*/ 171452 h 2267251"/>
              <a:gd name="connsiteX22" fmla="*/ 100957 w 2738870"/>
              <a:gd name="connsiteY22" fmla="*/ 97023 h 2267251"/>
              <a:gd name="connsiteX0" fmla="*/ 42418 w 2680331"/>
              <a:gd name="connsiteY0" fmla="*/ 97023 h 2267251"/>
              <a:gd name="connsiteX1" fmla="*/ 127479 w 2680331"/>
              <a:gd name="connsiteY1" fmla="*/ 11963 h 2267251"/>
              <a:gd name="connsiteX2" fmla="*/ 361395 w 2680331"/>
              <a:gd name="connsiteY2" fmla="*/ 22595 h 2267251"/>
              <a:gd name="connsiteX3" fmla="*/ 861125 w 2680331"/>
              <a:gd name="connsiteY3" fmla="*/ 213981 h 2267251"/>
              <a:gd name="connsiteX4" fmla="*/ 1231872 w 2680331"/>
              <a:gd name="connsiteY4" fmla="*/ 559540 h 2267251"/>
              <a:gd name="connsiteX5" fmla="*/ 1400474 w 2680331"/>
              <a:gd name="connsiteY5" fmla="*/ 529160 h 2267251"/>
              <a:gd name="connsiteX6" fmla="*/ 1904635 w 2680331"/>
              <a:gd name="connsiteY6" fmla="*/ 645866 h 2267251"/>
              <a:gd name="connsiteX7" fmla="*/ 2328039 w 2680331"/>
              <a:gd name="connsiteY7" fmla="*/ 1035346 h 2267251"/>
              <a:gd name="connsiteX8" fmla="*/ 2670811 w 2680331"/>
              <a:gd name="connsiteY8" fmla="*/ 1473559 h 2267251"/>
              <a:gd name="connsiteX9" fmla="*/ 2547019 w 2680331"/>
              <a:gd name="connsiteY9" fmla="*/ 1946202 h 2267251"/>
              <a:gd name="connsiteX10" fmla="*/ 2154627 w 2680331"/>
              <a:gd name="connsiteY10" fmla="*/ 1948100 h 2267251"/>
              <a:gd name="connsiteX11" fmla="*/ 1903116 w 2680331"/>
              <a:gd name="connsiteY11" fmla="*/ 2064046 h 2267251"/>
              <a:gd name="connsiteX12" fmla="*/ 1701097 w 2680331"/>
              <a:gd name="connsiteY12" fmla="*/ 2266065 h 2267251"/>
              <a:gd name="connsiteX13" fmla="*/ 1403386 w 2680331"/>
              <a:gd name="connsiteY13" fmla="*/ 2127842 h 2267251"/>
              <a:gd name="connsiteX14" fmla="*/ 1275795 w 2680331"/>
              <a:gd name="connsiteY14" fmla="*/ 1745070 h 2267251"/>
              <a:gd name="connsiteX15" fmla="*/ 1084409 w 2680331"/>
              <a:gd name="connsiteY15" fmla="*/ 1574949 h 2267251"/>
              <a:gd name="connsiteX16" fmla="*/ 659107 w 2680331"/>
              <a:gd name="connsiteY16" fmla="*/ 1330400 h 2267251"/>
              <a:gd name="connsiteX17" fmla="*/ 432407 w 2680331"/>
              <a:gd name="connsiteY17" fmla="*/ 1256858 h 2267251"/>
              <a:gd name="connsiteX18" fmla="*/ 501264 w 2680331"/>
              <a:gd name="connsiteY18" fmla="*/ 1121672 h 2267251"/>
              <a:gd name="connsiteX19" fmla="*/ 659992 w 2680331"/>
              <a:gd name="connsiteY19" fmla="*/ 895225 h 2267251"/>
              <a:gd name="connsiteX20" fmla="*/ 787330 w 2680331"/>
              <a:gd name="connsiteY20" fmla="*/ 778393 h 2267251"/>
              <a:gd name="connsiteX21" fmla="*/ 811127 w 2680331"/>
              <a:gd name="connsiteY21" fmla="*/ 519795 h 2267251"/>
              <a:gd name="connsiteX22" fmla="*/ 42418 w 2680331"/>
              <a:gd name="connsiteY22" fmla="*/ 97023 h 2267251"/>
              <a:gd name="connsiteX0" fmla="*/ 982282 w 2586052"/>
              <a:gd name="connsiteY0" fmla="*/ 487407 h 2292963"/>
              <a:gd name="connsiteX1" fmla="*/ 33200 w 2586052"/>
              <a:gd name="connsiteY1" fmla="*/ 37675 h 2292963"/>
              <a:gd name="connsiteX2" fmla="*/ 267116 w 2586052"/>
              <a:gd name="connsiteY2" fmla="*/ 48307 h 2292963"/>
              <a:gd name="connsiteX3" fmla="*/ 766846 w 2586052"/>
              <a:gd name="connsiteY3" fmla="*/ 239693 h 2292963"/>
              <a:gd name="connsiteX4" fmla="*/ 1137593 w 2586052"/>
              <a:gd name="connsiteY4" fmla="*/ 585252 h 2292963"/>
              <a:gd name="connsiteX5" fmla="*/ 1306195 w 2586052"/>
              <a:gd name="connsiteY5" fmla="*/ 554872 h 2292963"/>
              <a:gd name="connsiteX6" fmla="*/ 1810356 w 2586052"/>
              <a:gd name="connsiteY6" fmla="*/ 671578 h 2292963"/>
              <a:gd name="connsiteX7" fmla="*/ 2233760 w 2586052"/>
              <a:gd name="connsiteY7" fmla="*/ 1061058 h 2292963"/>
              <a:gd name="connsiteX8" fmla="*/ 2576532 w 2586052"/>
              <a:gd name="connsiteY8" fmla="*/ 1499271 h 2292963"/>
              <a:gd name="connsiteX9" fmla="*/ 2452740 w 2586052"/>
              <a:gd name="connsiteY9" fmla="*/ 1971914 h 2292963"/>
              <a:gd name="connsiteX10" fmla="*/ 2060348 w 2586052"/>
              <a:gd name="connsiteY10" fmla="*/ 1973812 h 2292963"/>
              <a:gd name="connsiteX11" fmla="*/ 1808837 w 2586052"/>
              <a:gd name="connsiteY11" fmla="*/ 2089758 h 2292963"/>
              <a:gd name="connsiteX12" fmla="*/ 1606818 w 2586052"/>
              <a:gd name="connsiteY12" fmla="*/ 2291777 h 2292963"/>
              <a:gd name="connsiteX13" fmla="*/ 1309107 w 2586052"/>
              <a:gd name="connsiteY13" fmla="*/ 2153554 h 2292963"/>
              <a:gd name="connsiteX14" fmla="*/ 1181516 w 2586052"/>
              <a:gd name="connsiteY14" fmla="*/ 1770782 h 2292963"/>
              <a:gd name="connsiteX15" fmla="*/ 990130 w 2586052"/>
              <a:gd name="connsiteY15" fmla="*/ 1600661 h 2292963"/>
              <a:gd name="connsiteX16" fmla="*/ 564828 w 2586052"/>
              <a:gd name="connsiteY16" fmla="*/ 1356112 h 2292963"/>
              <a:gd name="connsiteX17" fmla="*/ 338128 w 2586052"/>
              <a:gd name="connsiteY17" fmla="*/ 1282570 h 2292963"/>
              <a:gd name="connsiteX18" fmla="*/ 406985 w 2586052"/>
              <a:gd name="connsiteY18" fmla="*/ 1147384 h 2292963"/>
              <a:gd name="connsiteX19" fmla="*/ 565713 w 2586052"/>
              <a:gd name="connsiteY19" fmla="*/ 920937 h 2292963"/>
              <a:gd name="connsiteX20" fmla="*/ 693051 w 2586052"/>
              <a:gd name="connsiteY20" fmla="*/ 804105 h 2292963"/>
              <a:gd name="connsiteX21" fmla="*/ 716848 w 2586052"/>
              <a:gd name="connsiteY21" fmla="*/ 545507 h 2292963"/>
              <a:gd name="connsiteX22" fmla="*/ 982282 w 2586052"/>
              <a:gd name="connsiteY22" fmla="*/ 487407 h 2292963"/>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60605 w 2664375"/>
              <a:gd name="connsiteY0" fmla="*/ 492534 h 2298090"/>
              <a:gd name="connsiteX1" fmla="*/ 101901 w 2664375"/>
              <a:gd name="connsiteY1" fmla="*/ 41789 h 2298090"/>
              <a:gd name="connsiteX2" fmla="*/ 111523 w 2664375"/>
              <a:gd name="connsiteY2" fmla="*/ 42802 h 2298090"/>
              <a:gd name="connsiteX3" fmla="*/ 845169 w 2664375"/>
              <a:gd name="connsiteY3" fmla="*/ 244820 h 2298090"/>
              <a:gd name="connsiteX4" fmla="*/ 1215916 w 2664375"/>
              <a:gd name="connsiteY4" fmla="*/ 590379 h 2298090"/>
              <a:gd name="connsiteX5" fmla="*/ 1384518 w 2664375"/>
              <a:gd name="connsiteY5" fmla="*/ 559999 h 2298090"/>
              <a:gd name="connsiteX6" fmla="*/ 1888679 w 2664375"/>
              <a:gd name="connsiteY6" fmla="*/ 676705 h 2298090"/>
              <a:gd name="connsiteX7" fmla="*/ 2312083 w 2664375"/>
              <a:gd name="connsiteY7" fmla="*/ 1066185 h 2298090"/>
              <a:gd name="connsiteX8" fmla="*/ 2654855 w 2664375"/>
              <a:gd name="connsiteY8" fmla="*/ 1504398 h 2298090"/>
              <a:gd name="connsiteX9" fmla="*/ 2531063 w 2664375"/>
              <a:gd name="connsiteY9" fmla="*/ 1977041 h 2298090"/>
              <a:gd name="connsiteX10" fmla="*/ 2138671 w 2664375"/>
              <a:gd name="connsiteY10" fmla="*/ 1978939 h 2298090"/>
              <a:gd name="connsiteX11" fmla="*/ 1887160 w 2664375"/>
              <a:gd name="connsiteY11" fmla="*/ 2094885 h 2298090"/>
              <a:gd name="connsiteX12" fmla="*/ 1685141 w 2664375"/>
              <a:gd name="connsiteY12" fmla="*/ 2296904 h 2298090"/>
              <a:gd name="connsiteX13" fmla="*/ 1387430 w 2664375"/>
              <a:gd name="connsiteY13" fmla="*/ 2158681 h 2298090"/>
              <a:gd name="connsiteX14" fmla="*/ 1259839 w 2664375"/>
              <a:gd name="connsiteY14" fmla="*/ 1775909 h 2298090"/>
              <a:gd name="connsiteX15" fmla="*/ 1068453 w 2664375"/>
              <a:gd name="connsiteY15" fmla="*/ 1605788 h 2298090"/>
              <a:gd name="connsiteX16" fmla="*/ 643151 w 2664375"/>
              <a:gd name="connsiteY16" fmla="*/ 1361239 h 2298090"/>
              <a:gd name="connsiteX17" fmla="*/ 416451 w 2664375"/>
              <a:gd name="connsiteY17" fmla="*/ 1287697 h 2298090"/>
              <a:gd name="connsiteX18" fmla="*/ 485308 w 2664375"/>
              <a:gd name="connsiteY18" fmla="*/ 1152511 h 2298090"/>
              <a:gd name="connsiteX19" fmla="*/ 644036 w 2664375"/>
              <a:gd name="connsiteY19" fmla="*/ 926064 h 2298090"/>
              <a:gd name="connsiteX20" fmla="*/ 771374 w 2664375"/>
              <a:gd name="connsiteY20" fmla="*/ 809232 h 2298090"/>
              <a:gd name="connsiteX21" fmla="*/ 795171 w 2664375"/>
              <a:gd name="connsiteY21" fmla="*/ 550634 h 2298090"/>
              <a:gd name="connsiteX22" fmla="*/ 1060605 w 2664375"/>
              <a:gd name="connsiteY22" fmla="*/ 492534 h 2298090"/>
              <a:gd name="connsiteX0" fmla="*/ 960266 w 2564036"/>
              <a:gd name="connsiteY0" fmla="*/ 457674 h 2263230"/>
              <a:gd name="connsiteX1" fmla="*/ 1562 w 2564036"/>
              <a:gd name="connsiteY1" fmla="*/ 6929 h 2263230"/>
              <a:gd name="connsiteX2" fmla="*/ 744830 w 2564036"/>
              <a:gd name="connsiteY2" fmla="*/ 209960 h 2263230"/>
              <a:gd name="connsiteX3" fmla="*/ 1115577 w 2564036"/>
              <a:gd name="connsiteY3" fmla="*/ 555519 h 2263230"/>
              <a:gd name="connsiteX4" fmla="*/ 1284179 w 2564036"/>
              <a:gd name="connsiteY4" fmla="*/ 525139 h 2263230"/>
              <a:gd name="connsiteX5" fmla="*/ 1788340 w 2564036"/>
              <a:gd name="connsiteY5" fmla="*/ 641845 h 2263230"/>
              <a:gd name="connsiteX6" fmla="*/ 2211744 w 2564036"/>
              <a:gd name="connsiteY6" fmla="*/ 1031325 h 2263230"/>
              <a:gd name="connsiteX7" fmla="*/ 2554516 w 2564036"/>
              <a:gd name="connsiteY7" fmla="*/ 1469538 h 2263230"/>
              <a:gd name="connsiteX8" fmla="*/ 2430724 w 2564036"/>
              <a:gd name="connsiteY8" fmla="*/ 1942181 h 2263230"/>
              <a:gd name="connsiteX9" fmla="*/ 2038332 w 2564036"/>
              <a:gd name="connsiteY9" fmla="*/ 1944079 h 2263230"/>
              <a:gd name="connsiteX10" fmla="*/ 1786821 w 2564036"/>
              <a:gd name="connsiteY10" fmla="*/ 2060025 h 2263230"/>
              <a:gd name="connsiteX11" fmla="*/ 1584802 w 2564036"/>
              <a:gd name="connsiteY11" fmla="*/ 2262044 h 2263230"/>
              <a:gd name="connsiteX12" fmla="*/ 1287091 w 2564036"/>
              <a:gd name="connsiteY12" fmla="*/ 2123821 h 2263230"/>
              <a:gd name="connsiteX13" fmla="*/ 1159500 w 2564036"/>
              <a:gd name="connsiteY13" fmla="*/ 1741049 h 2263230"/>
              <a:gd name="connsiteX14" fmla="*/ 968114 w 2564036"/>
              <a:gd name="connsiteY14" fmla="*/ 1570928 h 2263230"/>
              <a:gd name="connsiteX15" fmla="*/ 542812 w 2564036"/>
              <a:gd name="connsiteY15" fmla="*/ 1326379 h 2263230"/>
              <a:gd name="connsiteX16" fmla="*/ 316112 w 2564036"/>
              <a:gd name="connsiteY16" fmla="*/ 1252837 h 2263230"/>
              <a:gd name="connsiteX17" fmla="*/ 384969 w 2564036"/>
              <a:gd name="connsiteY17" fmla="*/ 1117651 h 2263230"/>
              <a:gd name="connsiteX18" fmla="*/ 543697 w 2564036"/>
              <a:gd name="connsiteY18" fmla="*/ 891204 h 2263230"/>
              <a:gd name="connsiteX19" fmla="*/ 671035 w 2564036"/>
              <a:gd name="connsiteY19" fmla="*/ 774372 h 2263230"/>
              <a:gd name="connsiteX20" fmla="*/ 694832 w 2564036"/>
              <a:gd name="connsiteY20" fmla="*/ 515774 h 2263230"/>
              <a:gd name="connsiteX21" fmla="*/ 960266 w 2564036"/>
              <a:gd name="connsiteY21" fmla="*/ 457674 h 2263230"/>
              <a:gd name="connsiteX0" fmla="*/ 650842 w 2254612"/>
              <a:gd name="connsiteY0" fmla="*/ 248602 h 2054158"/>
              <a:gd name="connsiteX1" fmla="*/ 435406 w 2254612"/>
              <a:gd name="connsiteY1" fmla="*/ 888 h 2054158"/>
              <a:gd name="connsiteX2" fmla="*/ 806153 w 2254612"/>
              <a:gd name="connsiteY2" fmla="*/ 346447 h 2054158"/>
              <a:gd name="connsiteX3" fmla="*/ 974755 w 2254612"/>
              <a:gd name="connsiteY3" fmla="*/ 316067 h 2054158"/>
              <a:gd name="connsiteX4" fmla="*/ 1478916 w 2254612"/>
              <a:gd name="connsiteY4" fmla="*/ 432773 h 2054158"/>
              <a:gd name="connsiteX5" fmla="*/ 1902320 w 2254612"/>
              <a:gd name="connsiteY5" fmla="*/ 822253 h 2054158"/>
              <a:gd name="connsiteX6" fmla="*/ 2245092 w 2254612"/>
              <a:gd name="connsiteY6" fmla="*/ 1260466 h 2054158"/>
              <a:gd name="connsiteX7" fmla="*/ 2121300 w 2254612"/>
              <a:gd name="connsiteY7" fmla="*/ 1733109 h 2054158"/>
              <a:gd name="connsiteX8" fmla="*/ 1728908 w 2254612"/>
              <a:gd name="connsiteY8" fmla="*/ 1735007 h 2054158"/>
              <a:gd name="connsiteX9" fmla="*/ 1477397 w 2254612"/>
              <a:gd name="connsiteY9" fmla="*/ 1850953 h 2054158"/>
              <a:gd name="connsiteX10" fmla="*/ 1275378 w 2254612"/>
              <a:gd name="connsiteY10" fmla="*/ 2052972 h 2054158"/>
              <a:gd name="connsiteX11" fmla="*/ 977667 w 2254612"/>
              <a:gd name="connsiteY11" fmla="*/ 1914749 h 2054158"/>
              <a:gd name="connsiteX12" fmla="*/ 850076 w 2254612"/>
              <a:gd name="connsiteY12" fmla="*/ 1531977 h 2054158"/>
              <a:gd name="connsiteX13" fmla="*/ 658690 w 2254612"/>
              <a:gd name="connsiteY13" fmla="*/ 1361856 h 2054158"/>
              <a:gd name="connsiteX14" fmla="*/ 233388 w 2254612"/>
              <a:gd name="connsiteY14" fmla="*/ 1117307 h 2054158"/>
              <a:gd name="connsiteX15" fmla="*/ 6688 w 2254612"/>
              <a:gd name="connsiteY15" fmla="*/ 1043765 h 2054158"/>
              <a:gd name="connsiteX16" fmla="*/ 75545 w 2254612"/>
              <a:gd name="connsiteY16" fmla="*/ 908579 h 2054158"/>
              <a:gd name="connsiteX17" fmla="*/ 234273 w 2254612"/>
              <a:gd name="connsiteY17" fmla="*/ 682132 h 2054158"/>
              <a:gd name="connsiteX18" fmla="*/ 361611 w 2254612"/>
              <a:gd name="connsiteY18" fmla="*/ 565300 h 2054158"/>
              <a:gd name="connsiteX19" fmla="*/ 385408 w 2254612"/>
              <a:gd name="connsiteY19" fmla="*/ 306702 h 2054158"/>
              <a:gd name="connsiteX20" fmla="*/ 650842 w 2254612"/>
              <a:gd name="connsiteY20" fmla="*/ 248602 h 2054158"/>
              <a:gd name="connsiteX0" fmla="*/ 650842 w 2254612"/>
              <a:gd name="connsiteY0" fmla="*/ 0 h 1805556"/>
              <a:gd name="connsiteX1" fmla="*/ 806153 w 2254612"/>
              <a:gd name="connsiteY1" fmla="*/ 97845 h 1805556"/>
              <a:gd name="connsiteX2" fmla="*/ 974755 w 2254612"/>
              <a:gd name="connsiteY2" fmla="*/ 67465 h 1805556"/>
              <a:gd name="connsiteX3" fmla="*/ 1478916 w 2254612"/>
              <a:gd name="connsiteY3" fmla="*/ 184171 h 1805556"/>
              <a:gd name="connsiteX4" fmla="*/ 1902320 w 2254612"/>
              <a:gd name="connsiteY4" fmla="*/ 573651 h 1805556"/>
              <a:gd name="connsiteX5" fmla="*/ 2245092 w 2254612"/>
              <a:gd name="connsiteY5" fmla="*/ 1011864 h 1805556"/>
              <a:gd name="connsiteX6" fmla="*/ 2121300 w 2254612"/>
              <a:gd name="connsiteY6" fmla="*/ 1484507 h 1805556"/>
              <a:gd name="connsiteX7" fmla="*/ 1728908 w 2254612"/>
              <a:gd name="connsiteY7" fmla="*/ 1486405 h 1805556"/>
              <a:gd name="connsiteX8" fmla="*/ 1477397 w 2254612"/>
              <a:gd name="connsiteY8" fmla="*/ 1602351 h 1805556"/>
              <a:gd name="connsiteX9" fmla="*/ 1275378 w 2254612"/>
              <a:gd name="connsiteY9" fmla="*/ 1804370 h 1805556"/>
              <a:gd name="connsiteX10" fmla="*/ 977667 w 2254612"/>
              <a:gd name="connsiteY10" fmla="*/ 1666147 h 1805556"/>
              <a:gd name="connsiteX11" fmla="*/ 850076 w 2254612"/>
              <a:gd name="connsiteY11" fmla="*/ 1283375 h 1805556"/>
              <a:gd name="connsiteX12" fmla="*/ 658690 w 2254612"/>
              <a:gd name="connsiteY12" fmla="*/ 1113254 h 1805556"/>
              <a:gd name="connsiteX13" fmla="*/ 233388 w 2254612"/>
              <a:gd name="connsiteY13" fmla="*/ 868705 h 1805556"/>
              <a:gd name="connsiteX14" fmla="*/ 6688 w 2254612"/>
              <a:gd name="connsiteY14" fmla="*/ 795163 h 1805556"/>
              <a:gd name="connsiteX15" fmla="*/ 75545 w 2254612"/>
              <a:gd name="connsiteY15" fmla="*/ 659977 h 1805556"/>
              <a:gd name="connsiteX16" fmla="*/ 234273 w 2254612"/>
              <a:gd name="connsiteY16" fmla="*/ 433530 h 1805556"/>
              <a:gd name="connsiteX17" fmla="*/ 361611 w 2254612"/>
              <a:gd name="connsiteY17" fmla="*/ 316698 h 1805556"/>
              <a:gd name="connsiteX18" fmla="*/ 385408 w 2254612"/>
              <a:gd name="connsiteY18" fmla="*/ 58100 h 1805556"/>
              <a:gd name="connsiteX19" fmla="*/ 650842 w 2254612"/>
              <a:gd name="connsiteY19" fmla="*/ 0 h 1805556"/>
              <a:gd name="connsiteX0" fmla="*/ 650842 w 2254612"/>
              <a:gd name="connsiteY0" fmla="*/ 519 h 1806075"/>
              <a:gd name="connsiteX1" fmla="*/ 806153 w 2254612"/>
              <a:gd name="connsiteY1" fmla="*/ 98364 h 1806075"/>
              <a:gd name="connsiteX2" fmla="*/ 974755 w 2254612"/>
              <a:gd name="connsiteY2" fmla="*/ 67984 h 1806075"/>
              <a:gd name="connsiteX3" fmla="*/ 1478916 w 2254612"/>
              <a:gd name="connsiteY3" fmla="*/ 184690 h 1806075"/>
              <a:gd name="connsiteX4" fmla="*/ 1902320 w 2254612"/>
              <a:gd name="connsiteY4" fmla="*/ 574170 h 1806075"/>
              <a:gd name="connsiteX5" fmla="*/ 2245092 w 2254612"/>
              <a:gd name="connsiteY5" fmla="*/ 1012383 h 1806075"/>
              <a:gd name="connsiteX6" fmla="*/ 2121300 w 2254612"/>
              <a:gd name="connsiteY6" fmla="*/ 1485026 h 1806075"/>
              <a:gd name="connsiteX7" fmla="*/ 1728908 w 2254612"/>
              <a:gd name="connsiteY7" fmla="*/ 1486924 h 1806075"/>
              <a:gd name="connsiteX8" fmla="*/ 1477397 w 2254612"/>
              <a:gd name="connsiteY8" fmla="*/ 1602870 h 1806075"/>
              <a:gd name="connsiteX9" fmla="*/ 1275378 w 2254612"/>
              <a:gd name="connsiteY9" fmla="*/ 1804889 h 1806075"/>
              <a:gd name="connsiteX10" fmla="*/ 977667 w 2254612"/>
              <a:gd name="connsiteY10" fmla="*/ 1666666 h 1806075"/>
              <a:gd name="connsiteX11" fmla="*/ 850076 w 2254612"/>
              <a:gd name="connsiteY11" fmla="*/ 1283894 h 1806075"/>
              <a:gd name="connsiteX12" fmla="*/ 658690 w 2254612"/>
              <a:gd name="connsiteY12" fmla="*/ 1113773 h 1806075"/>
              <a:gd name="connsiteX13" fmla="*/ 233388 w 2254612"/>
              <a:gd name="connsiteY13" fmla="*/ 869224 h 1806075"/>
              <a:gd name="connsiteX14" fmla="*/ 6688 w 2254612"/>
              <a:gd name="connsiteY14" fmla="*/ 795682 h 1806075"/>
              <a:gd name="connsiteX15" fmla="*/ 75545 w 2254612"/>
              <a:gd name="connsiteY15" fmla="*/ 660496 h 1806075"/>
              <a:gd name="connsiteX16" fmla="*/ 234273 w 2254612"/>
              <a:gd name="connsiteY16" fmla="*/ 434049 h 1806075"/>
              <a:gd name="connsiteX17" fmla="*/ 361611 w 2254612"/>
              <a:gd name="connsiteY17" fmla="*/ 317217 h 1806075"/>
              <a:gd name="connsiteX18" fmla="*/ 385408 w 2254612"/>
              <a:gd name="connsiteY18" fmla="*/ 58619 h 1806075"/>
              <a:gd name="connsiteX19" fmla="*/ 628309 w 2254612"/>
              <a:gd name="connsiteY19" fmla="*/ 148487 h 1806075"/>
              <a:gd name="connsiteX20" fmla="*/ 650842 w 2254612"/>
              <a:gd name="connsiteY20" fmla="*/ 519 h 1806075"/>
              <a:gd name="connsiteX0" fmla="*/ 650842 w 2254612"/>
              <a:gd name="connsiteY0" fmla="*/ 519 h 1806075"/>
              <a:gd name="connsiteX1" fmla="*/ 806153 w 2254612"/>
              <a:gd name="connsiteY1" fmla="*/ 98364 h 1806075"/>
              <a:gd name="connsiteX2" fmla="*/ 974755 w 2254612"/>
              <a:gd name="connsiteY2" fmla="*/ 67984 h 1806075"/>
              <a:gd name="connsiteX3" fmla="*/ 1478916 w 2254612"/>
              <a:gd name="connsiteY3" fmla="*/ 184690 h 1806075"/>
              <a:gd name="connsiteX4" fmla="*/ 1902320 w 2254612"/>
              <a:gd name="connsiteY4" fmla="*/ 574170 h 1806075"/>
              <a:gd name="connsiteX5" fmla="*/ 2245092 w 2254612"/>
              <a:gd name="connsiteY5" fmla="*/ 1012383 h 1806075"/>
              <a:gd name="connsiteX6" fmla="*/ 2121300 w 2254612"/>
              <a:gd name="connsiteY6" fmla="*/ 1485026 h 1806075"/>
              <a:gd name="connsiteX7" fmla="*/ 1728908 w 2254612"/>
              <a:gd name="connsiteY7" fmla="*/ 1486924 h 1806075"/>
              <a:gd name="connsiteX8" fmla="*/ 1477397 w 2254612"/>
              <a:gd name="connsiteY8" fmla="*/ 1602870 h 1806075"/>
              <a:gd name="connsiteX9" fmla="*/ 1275378 w 2254612"/>
              <a:gd name="connsiteY9" fmla="*/ 1804889 h 1806075"/>
              <a:gd name="connsiteX10" fmla="*/ 977667 w 2254612"/>
              <a:gd name="connsiteY10" fmla="*/ 1666666 h 1806075"/>
              <a:gd name="connsiteX11" fmla="*/ 850076 w 2254612"/>
              <a:gd name="connsiteY11" fmla="*/ 1283894 h 1806075"/>
              <a:gd name="connsiteX12" fmla="*/ 658690 w 2254612"/>
              <a:gd name="connsiteY12" fmla="*/ 1113773 h 1806075"/>
              <a:gd name="connsiteX13" fmla="*/ 233388 w 2254612"/>
              <a:gd name="connsiteY13" fmla="*/ 869224 h 1806075"/>
              <a:gd name="connsiteX14" fmla="*/ 6688 w 2254612"/>
              <a:gd name="connsiteY14" fmla="*/ 795682 h 1806075"/>
              <a:gd name="connsiteX15" fmla="*/ 75545 w 2254612"/>
              <a:gd name="connsiteY15" fmla="*/ 660496 h 1806075"/>
              <a:gd name="connsiteX16" fmla="*/ 234273 w 2254612"/>
              <a:gd name="connsiteY16" fmla="*/ 434049 h 1806075"/>
              <a:gd name="connsiteX17" fmla="*/ 361611 w 2254612"/>
              <a:gd name="connsiteY17" fmla="*/ 317217 h 1806075"/>
              <a:gd name="connsiteX18" fmla="*/ 472493 w 2254612"/>
              <a:gd name="connsiteY18" fmla="*/ 227348 h 1806075"/>
              <a:gd name="connsiteX19" fmla="*/ 628309 w 2254612"/>
              <a:gd name="connsiteY19" fmla="*/ 148487 h 1806075"/>
              <a:gd name="connsiteX20" fmla="*/ 650842 w 2254612"/>
              <a:gd name="connsiteY20" fmla="*/ 519 h 1806075"/>
              <a:gd name="connsiteX0" fmla="*/ 776028 w 2254612"/>
              <a:gd name="connsiteY0" fmla="*/ 39129 h 1741270"/>
              <a:gd name="connsiteX1" fmla="*/ 806153 w 2254612"/>
              <a:gd name="connsiteY1" fmla="*/ 33559 h 1741270"/>
              <a:gd name="connsiteX2" fmla="*/ 974755 w 2254612"/>
              <a:gd name="connsiteY2" fmla="*/ 3179 h 1741270"/>
              <a:gd name="connsiteX3" fmla="*/ 1478916 w 2254612"/>
              <a:gd name="connsiteY3" fmla="*/ 119885 h 1741270"/>
              <a:gd name="connsiteX4" fmla="*/ 1902320 w 2254612"/>
              <a:gd name="connsiteY4" fmla="*/ 509365 h 1741270"/>
              <a:gd name="connsiteX5" fmla="*/ 2245092 w 2254612"/>
              <a:gd name="connsiteY5" fmla="*/ 947578 h 1741270"/>
              <a:gd name="connsiteX6" fmla="*/ 2121300 w 2254612"/>
              <a:gd name="connsiteY6" fmla="*/ 1420221 h 1741270"/>
              <a:gd name="connsiteX7" fmla="*/ 1728908 w 2254612"/>
              <a:gd name="connsiteY7" fmla="*/ 1422119 h 1741270"/>
              <a:gd name="connsiteX8" fmla="*/ 1477397 w 2254612"/>
              <a:gd name="connsiteY8" fmla="*/ 1538065 h 1741270"/>
              <a:gd name="connsiteX9" fmla="*/ 1275378 w 2254612"/>
              <a:gd name="connsiteY9" fmla="*/ 1740084 h 1741270"/>
              <a:gd name="connsiteX10" fmla="*/ 977667 w 2254612"/>
              <a:gd name="connsiteY10" fmla="*/ 1601861 h 1741270"/>
              <a:gd name="connsiteX11" fmla="*/ 850076 w 2254612"/>
              <a:gd name="connsiteY11" fmla="*/ 1219089 h 1741270"/>
              <a:gd name="connsiteX12" fmla="*/ 658690 w 2254612"/>
              <a:gd name="connsiteY12" fmla="*/ 1048968 h 1741270"/>
              <a:gd name="connsiteX13" fmla="*/ 233388 w 2254612"/>
              <a:gd name="connsiteY13" fmla="*/ 804419 h 1741270"/>
              <a:gd name="connsiteX14" fmla="*/ 6688 w 2254612"/>
              <a:gd name="connsiteY14" fmla="*/ 730877 h 1741270"/>
              <a:gd name="connsiteX15" fmla="*/ 75545 w 2254612"/>
              <a:gd name="connsiteY15" fmla="*/ 595691 h 1741270"/>
              <a:gd name="connsiteX16" fmla="*/ 234273 w 2254612"/>
              <a:gd name="connsiteY16" fmla="*/ 369244 h 1741270"/>
              <a:gd name="connsiteX17" fmla="*/ 361611 w 2254612"/>
              <a:gd name="connsiteY17" fmla="*/ 252412 h 1741270"/>
              <a:gd name="connsiteX18" fmla="*/ 472493 w 2254612"/>
              <a:gd name="connsiteY18" fmla="*/ 162543 h 1741270"/>
              <a:gd name="connsiteX19" fmla="*/ 628309 w 2254612"/>
              <a:gd name="connsiteY19" fmla="*/ 83682 h 1741270"/>
              <a:gd name="connsiteX20" fmla="*/ 776028 w 2254612"/>
              <a:gd name="connsiteY20" fmla="*/ 39129 h 1741270"/>
              <a:gd name="connsiteX0" fmla="*/ 700754 w 2179338"/>
              <a:gd name="connsiteY0" fmla="*/ 39129 h 1741270"/>
              <a:gd name="connsiteX1" fmla="*/ 730879 w 2179338"/>
              <a:gd name="connsiteY1" fmla="*/ 33559 h 1741270"/>
              <a:gd name="connsiteX2" fmla="*/ 899481 w 2179338"/>
              <a:gd name="connsiteY2" fmla="*/ 3179 h 1741270"/>
              <a:gd name="connsiteX3" fmla="*/ 1403642 w 2179338"/>
              <a:gd name="connsiteY3" fmla="*/ 119885 h 1741270"/>
              <a:gd name="connsiteX4" fmla="*/ 1827046 w 2179338"/>
              <a:gd name="connsiteY4" fmla="*/ 509365 h 1741270"/>
              <a:gd name="connsiteX5" fmla="*/ 2169818 w 2179338"/>
              <a:gd name="connsiteY5" fmla="*/ 947578 h 1741270"/>
              <a:gd name="connsiteX6" fmla="*/ 2046026 w 2179338"/>
              <a:gd name="connsiteY6" fmla="*/ 1420221 h 1741270"/>
              <a:gd name="connsiteX7" fmla="*/ 1653634 w 2179338"/>
              <a:gd name="connsiteY7" fmla="*/ 1422119 h 1741270"/>
              <a:gd name="connsiteX8" fmla="*/ 1402123 w 2179338"/>
              <a:gd name="connsiteY8" fmla="*/ 1538065 h 1741270"/>
              <a:gd name="connsiteX9" fmla="*/ 1200104 w 2179338"/>
              <a:gd name="connsiteY9" fmla="*/ 1740084 h 1741270"/>
              <a:gd name="connsiteX10" fmla="*/ 902393 w 2179338"/>
              <a:gd name="connsiteY10" fmla="*/ 1601861 h 1741270"/>
              <a:gd name="connsiteX11" fmla="*/ 774802 w 2179338"/>
              <a:gd name="connsiteY11" fmla="*/ 1219089 h 1741270"/>
              <a:gd name="connsiteX12" fmla="*/ 583416 w 2179338"/>
              <a:gd name="connsiteY12" fmla="*/ 1048968 h 1741270"/>
              <a:gd name="connsiteX13" fmla="*/ 158114 w 2179338"/>
              <a:gd name="connsiteY13" fmla="*/ 804419 h 1741270"/>
              <a:gd name="connsiteX14" fmla="*/ 121914 w 2179338"/>
              <a:gd name="connsiteY14" fmla="*/ 747206 h 1741270"/>
              <a:gd name="connsiteX15" fmla="*/ 271 w 2179338"/>
              <a:gd name="connsiteY15" fmla="*/ 595691 h 1741270"/>
              <a:gd name="connsiteX16" fmla="*/ 158999 w 2179338"/>
              <a:gd name="connsiteY16" fmla="*/ 369244 h 1741270"/>
              <a:gd name="connsiteX17" fmla="*/ 286337 w 2179338"/>
              <a:gd name="connsiteY17" fmla="*/ 252412 h 1741270"/>
              <a:gd name="connsiteX18" fmla="*/ 397219 w 2179338"/>
              <a:gd name="connsiteY18" fmla="*/ 162543 h 1741270"/>
              <a:gd name="connsiteX19" fmla="*/ 553035 w 2179338"/>
              <a:gd name="connsiteY19" fmla="*/ 83682 h 1741270"/>
              <a:gd name="connsiteX20" fmla="*/ 700754 w 2179338"/>
              <a:gd name="connsiteY20" fmla="*/ 39129 h 1741270"/>
              <a:gd name="connsiteX0" fmla="*/ 700754 w 2179338"/>
              <a:gd name="connsiteY0" fmla="*/ 39129 h 1741178"/>
              <a:gd name="connsiteX1" fmla="*/ 730879 w 2179338"/>
              <a:gd name="connsiteY1" fmla="*/ 33559 h 1741178"/>
              <a:gd name="connsiteX2" fmla="*/ 899481 w 2179338"/>
              <a:gd name="connsiteY2" fmla="*/ 3179 h 1741178"/>
              <a:gd name="connsiteX3" fmla="*/ 1403642 w 2179338"/>
              <a:gd name="connsiteY3" fmla="*/ 119885 h 1741178"/>
              <a:gd name="connsiteX4" fmla="*/ 1827046 w 2179338"/>
              <a:gd name="connsiteY4" fmla="*/ 509365 h 1741178"/>
              <a:gd name="connsiteX5" fmla="*/ 2169818 w 2179338"/>
              <a:gd name="connsiteY5" fmla="*/ 947578 h 1741178"/>
              <a:gd name="connsiteX6" fmla="*/ 2046026 w 2179338"/>
              <a:gd name="connsiteY6" fmla="*/ 1420221 h 1741178"/>
              <a:gd name="connsiteX7" fmla="*/ 1653634 w 2179338"/>
              <a:gd name="connsiteY7" fmla="*/ 1422119 h 1741178"/>
              <a:gd name="connsiteX8" fmla="*/ 1402123 w 2179338"/>
              <a:gd name="connsiteY8" fmla="*/ 1538065 h 1741178"/>
              <a:gd name="connsiteX9" fmla="*/ 1200104 w 2179338"/>
              <a:gd name="connsiteY9" fmla="*/ 1740084 h 1741178"/>
              <a:gd name="connsiteX10" fmla="*/ 902393 w 2179338"/>
              <a:gd name="connsiteY10" fmla="*/ 1601861 h 1741178"/>
              <a:gd name="connsiteX11" fmla="*/ 1014288 w 2179338"/>
              <a:gd name="connsiteY11" fmla="*/ 1257189 h 1741178"/>
              <a:gd name="connsiteX12" fmla="*/ 583416 w 2179338"/>
              <a:gd name="connsiteY12" fmla="*/ 1048968 h 1741178"/>
              <a:gd name="connsiteX13" fmla="*/ 158114 w 2179338"/>
              <a:gd name="connsiteY13" fmla="*/ 804419 h 1741178"/>
              <a:gd name="connsiteX14" fmla="*/ 121914 w 2179338"/>
              <a:gd name="connsiteY14" fmla="*/ 747206 h 1741178"/>
              <a:gd name="connsiteX15" fmla="*/ 271 w 2179338"/>
              <a:gd name="connsiteY15" fmla="*/ 595691 h 1741178"/>
              <a:gd name="connsiteX16" fmla="*/ 158999 w 2179338"/>
              <a:gd name="connsiteY16" fmla="*/ 369244 h 1741178"/>
              <a:gd name="connsiteX17" fmla="*/ 286337 w 2179338"/>
              <a:gd name="connsiteY17" fmla="*/ 252412 h 1741178"/>
              <a:gd name="connsiteX18" fmla="*/ 397219 w 2179338"/>
              <a:gd name="connsiteY18" fmla="*/ 162543 h 1741178"/>
              <a:gd name="connsiteX19" fmla="*/ 553035 w 2179338"/>
              <a:gd name="connsiteY19" fmla="*/ 83682 h 1741178"/>
              <a:gd name="connsiteX20" fmla="*/ 700754 w 2179338"/>
              <a:gd name="connsiteY20" fmla="*/ 39129 h 1741178"/>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583416 w 2179338"/>
              <a:gd name="connsiteY12" fmla="*/ 1048968 h 1740086"/>
              <a:gd name="connsiteX13" fmla="*/ 158114 w 2179338"/>
              <a:gd name="connsiteY13" fmla="*/ 804419 h 1740086"/>
              <a:gd name="connsiteX14" fmla="*/ 121914 w 2179338"/>
              <a:gd name="connsiteY14" fmla="*/ 747206 h 1740086"/>
              <a:gd name="connsiteX15" fmla="*/ 271 w 2179338"/>
              <a:gd name="connsiteY15" fmla="*/ 595691 h 1740086"/>
              <a:gd name="connsiteX16" fmla="*/ 158999 w 2179338"/>
              <a:gd name="connsiteY16" fmla="*/ 369244 h 1740086"/>
              <a:gd name="connsiteX17" fmla="*/ 286337 w 2179338"/>
              <a:gd name="connsiteY17" fmla="*/ 252412 h 1740086"/>
              <a:gd name="connsiteX18" fmla="*/ 397219 w 2179338"/>
              <a:gd name="connsiteY18" fmla="*/ 162543 h 1740086"/>
              <a:gd name="connsiteX19" fmla="*/ 553035 w 2179338"/>
              <a:gd name="connsiteY19" fmla="*/ 83682 h 1740086"/>
              <a:gd name="connsiteX20" fmla="*/ 700754 w 2179338"/>
              <a:gd name="connsiteY20" fmla="*/ 39129 h 1740086"/>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675945 w 2179338"/>
              <a:gd name="connsiteY12" fmla="*/ 999982 h 1740086"/>
              <a:gd name="connsiteX13" fmla="*/ 158114 w 2179338"/>
              <a:gd name="connsiteY13" fmla="*/ 804419 h 1740086"/>
              <a:gd name="connsiteX14" fmla="*/ 121914 w 2179338"/>
              <a:gd name="connsiteY14" fmla="*/ 747206 h 1740086"/>
              <a:gd name="connsiteX15" fmla="*/ 271 w 2179338"/>
              <a:gd name="connsiteY15" fmla="*/ 595691 h 1740086"/>
              <a:gd name="connsiteX16" fmla="*/ 158999 w 2179338"/>
              <a:gd name="connsiteY16" fmla="*/ 369244 h 1740086"/>
              <a:gd name="connsiteX17" fmla="*/ 286337 w 2179338"/>
              <a:gd name="connsiteY17" fmla="*/ 252412 h 1740086"/>
              <a:gd name="connsiteX18" fmla="*/ 397219 w 2179338"/>
              <a:gd name="connsiteY18" fmla="*/ 162543 h 1740086"/>
              <a:gd name="connsiteX19" fmla="*/ 553035 w 2179338"/>
              <a:gd name="connsiteY19" fmla="*/ 83682 h 1740086"/>
              <a:gd name="connsiteX20" fmla="*/ 700754 w 2179338"/>
              <a:gd name="connsiteY20" fmla="*/ 39129 h 1740086"/>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675945 w 2179338"/>
              <a:gd name="connsiteY12" fmla="*/ 999982 h 1740086"/>
              <a:gd name="connsiteX13" fmla="*/ 286335 w 2179338"/>
              <a:gd name="connsiteY13" fmla="*/ 910997 h 1740086"/>
              <a:gd name="connsiteX14" fmla="*/ 158114 w 2179338"/>
              <a:gd name="connsiteY14" fmla="*/ 804419 h 1740086"/>
              <a:gd name="connsiteX15" fmla="*/ 121914 w 2179338"/>
              <a:gd name="connsiteY15" fmla="*/ 747206 h 1740086"/>
              <a:gd name="connsiteX16" fmla="*/ 271 w 2179338"/>
              <a:gd name="connsiteY16" fmla="*/ 595691 h 1740086"/>
              <a:gd name="connsiteX17" fmla="*/ 158999 w 2179338"/>
              <a:gd name="connsiteY17" fmla="*/ 369244 h 1740086"/>
              <a:gd name="connsiteX18" fmla="*/ 286337 w 2179338"/>
              <a:gd name="connsiteY18" fmla="*/ 252412 h 1740086"/>
              <a:gd name="connsiteX19" fmla="*/ 397219 w 2179338"/>
              <a:gd name="connsiteY19" fmla="*/ 162543 h 1740086"/>
              <a:gd name="connsiteX20" fmla="*/ 553035 w 2179338"/>
              <a:gd name="connsiteY20" fmla="*/ 83682 h 1740086"/>
              <a:gd name="connsiteX21" fmla="*/ 700754 w 2179338"/>
              <a:gd name="connsiteY21" fmla="*/ 39129 h 174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9338" h="1740086">
                <a:moveTo>
                  <a:pt x="700754" y="39129"/>
                </a:moveTo>
                <a:cubicBezTo>
                  <a:pt x="730394" y="30775"/>
                  <a:pt x="697758" y="39551"/>
                  <a:pt x="730879" y="33559"/>
                </a:cubicBezTo>
                <a:cubicBezTo>
                  <a:pt x="764000" y="27567"/>
                  <a:pt x="787354" y="-11209"/>
                  <a:pt x="899481" y="3179"/>
                </a:cubicBezTo>
                <a:cubicBezTo>
                  <a:pt x="1011608" y="17567"/>
                  <a:pt x="1249048" y="35521"/>
                  <a:pt x="1403642" y="119885"/>
                </a:cubicBezTo>
                <a:cubicBezTo>
                  <a:pt x="1558236" y="204249"/>
                  <a:pt x="1699350" y="371416"/>
                  <a:pt x="1827046" y="509365"/>
                </a:cubicBezTo>
                <a:cubicBezTo>
                  <a:pt x="1954742" y="647314"/>
                  <a:pt x="2133321" y="795769"/>
                  <a:pt x="2169818" y="947578"/>
                </a:cubicBezTo>
                <a:cubicBezTo>
                  <a:pt x="2206315" y="1099387"/>
                  <a:pt x="2132057" y="1341131"/>
                  <a:pt x="2046026" y="1420221"/>
                </a:cubicBezTo>
                <a:cubicBezTo>
                  <a:pt x="1959995" y="1499311"/>
                  <a:pt x="1760951" y="1402478"/>
                  <a:pt x="1653634" y="1422119"/>
                </a:cubicBezTo>
                <a:cubicBezTo>
                  <a:pt x="1546317" y="1441760"/>
                  <a:pt x="1477711" y="1485071"/>
                  <a:pt x="1402123" y="1538065"/>
                </a:cubicBezTo>
                <a:cubicBezTo>
                  <a:pt x="1326535" y="1591059"/>
                  <a:pt x="1299721" y="1739430"/>
                  <a:pt x="1200104" y="1740084"/>
                </a:cubicBezTo>
                <a:cubicBezTo>
                  <a:pt x="1100487" y="1740738"/>
                  <a:pt x="835390" y="1622473"/>
                  <a:pt x="804421" y="1541990"/>
                </a:cubicBezTo>
                <a:cubicBezTo>
                  <a:pt x="773452" y="1461508"/>
                  <a:pt x="1035701" y="1347524"/>
                  <a:pt x="1014288" y="1257189"/>
                </a:cubicBezTo>
                <a:cubicBezTo>
                  <a:pt x="992875" y="1166854"/>
                  <a:pt x="797270" y="1057681"/>
                  <a:pt x="675945" y="999982"/>
                </a:cubicBezTo>
                <a:cubicBezTo>
                  <a:pt x="554620" y="942283"/>
                  <a:pt x="372640" y="943591"/>
                  <a:pt x="286335" y="910997"/>
                </a:cubicBezTo>
                <a:cubicBezTo>
                  <a:pt x="200030" y="878403"/>
                  <a:pt x="185517" y="831717"/>
                  <a:pt x="158114" y="804419"/>
                </a:cubicBezTo>
                <a:cubicBezTo>
                  <a:pt x="130711" y="777121"/>
                  <a:pt x="148221" y="781994"/>
                  <a:pt x="121914" y="747206"/>
                </a:cubicBezTo>
                <a:cubicBezTo>
                  <a:pt x="95607" y="712418"/>
                  <a:pt x="-5910" y="658685"/>
                  <a:pt x="271" y="595691"/>
                </a:cubicBezTo>
                <a:cubicBezTo>
                  <a:pt x="6452" y="532697"/>
                  <a:pt x="126743" y="428272"/>
                  <a:pt x="158999" y="369244"/>
                </a:cubicBezTo>
                <a:cubicBezTo>
                  <a:pt x="191255" y="310217"/>
                  <a:pt x="277477" y="291398"/>
                  <a:pt x="286337" y="252412"/>
                </a:cubicBezTo>
                <a:cubicBezTo>
                  <a:pt x="295197" y="213426"/>
                  <a:pt x="352769" y="190665"/>
                  <a:pt x="397219" y="162543"/>
                </a:cubicBezTo>
                <a:cubicBezTo>
                  <a:pt x="441669" y="134421"/>
                  <a:pt x="508796" y="93365"/>
                  <a:pt x="553035" y="83682"/>
                </a:cubicBezTo>
                <a:cubicBezTo>
                  <a:pt x="597274" y="73999"/>
                  <a:pt x="671114" y="47483"/>
                  <a:pt x="700754" y="39129"/>
                </a:cubicBezTo>
                <a:close/>
              </a:path>
            </a:pathLst>
          </a:custGeom>
          <a:solidFill>
            <a:srgbClr val="CC00CC">
              <a:alpha val="30000"/>
            </a:srgbClr>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ZA" sz="1200" dirty="0">
              <a:solidFill>
                <a:schemeClr val="tx1"/>
              </a:solidFill>
            </a:endParaRPr>
          </a:p>
          <a:p>
            <a:pPr algn="ctr">
              <a:defRPr/>
            </a:pPr>
            <a:endParaRPr lang="en-ZA" sz="1200" dirty="0">
              <a:solidFill>
                <a:schemeClr val="tx1"/>
              </a:solidFill>
            </a:endParaRPr>
          </a:p>
          <a:p>
            <a:pPr algn="ctr">
              <a:defRPr/>
            </a:pPr>
            <a:endParaRPr lang="en-ZA" sz="1200" dirty="0">
              <a:solidFill>
                <a:schemeClr val="tx1"/>
              </a:solidFill>
            </a:endParaRPr>
          </a:p>
          <a:p>
            <a:pPr algn="ctr">
              <a:defRPr/>
            </a:pPr>
            <a:r>
              <a:rPr lang="en-ZA" sz="1200" dirty="0" err="1">
                <a:solidFill>
                  <a:schemeClr val="tx1"/>
                </a:solidFill>
              </a:rPr>
              <a:t>Ibhayi</a:t>
            </a:r>
            <a:r>
              <a:rPr lang="en-ZA" sz="1200" dirty="0">
                <a:solidFill>
                  <a:schemeClr val="tx1"/>
                </a:solidFill>
              </a:rPr>
              <a:t> / </a:t>
            </a:r>
            <a:r>
              <a:rPr lang="en-ZA" sz="1200" dirty="0" err="1">
                <a:solidFill>
                  <a:schemeClr val="tx1"/>
                </a:solidFill>
              </a:rPr>
              <a:t>Bethelsdorp</a:t>
            </a:r>
            <a:endParaRPr lang="en-ZA" sz="1200" dirty="0">
              <a:solidFill>
                <a:schemeClr val="tx1"/>
              </a:solidFill>
            </a:endParaRPr>
          </a:p>
          <a:p>
            <a:pPr algn="ctr">
              <a:defRPr/>
            </a:pPr>
            <a:r>
              <a:rPr lang="en-ZA" sz="1600" dirty="0">
                <a:solidFill>
                  <a:schemeClr val="tx1"/>
                </a:solidFill>
              </a:rPr>
              <a:t>20.16 </a:t>
            </a:r>
            <a:r>
              <a:rPr lang="en-ZA" sz="1600" dirty="0" err="1">
                <a:solidFill>
                  <a:schemeClr val="tx1"/>
                </a:solidFill>
              </a:rPr>
              <a:t>hh</a:t>
            </a:r>
            <a:r>
              <a:rPr lang="en-ZA" sz="1600" dirty="0">
                <a:solidFill>
                  <a:schemeClr val="tx1"/>
                </a:solidFill>
              </a:rPr>
              <a:t>/ha</a:t>
            </a:r>
          </a:p>
        </p:txBody>
      </p:sp>
      <p:sp>
        <p:nvSpPr>
          <p:cNvPr id="11" name="Freeform 10"/>
          <p:cNvSpPr/>
          <p:nvPr/>
        </p:nvSpPr>
        <p:spPr>
          <a:xfrm>
            <a:off x="2790825" y="3760788"/>
            <a:ext cx="2481263" cy="1524000"/>
          </a:xfrm>
          <a:custGeom>
            <a:avLst/>
            <a:gdLst>
              <a:gd name="connsiteX0" fmla="*/ 1819173 w 1881694"/>
              <a:gd name="connsiteY0" fmla="*/ 670638 h 1181252"/>
              <a:gd name="connsiteX1" fmla="*/ 1787276 w 1881694"/>
              <a:gd name="connsiteY1" fmla="*/ 436721 h 1181252"/>
              <a:gd name="connsiteX2" fmla="*/ 1521462 w 1881694"/>
              <a:gd name="connsiteY2" fmla="*/ 266600 h 1181252"/>
              <a:gd name="connsiteX3" fmla="*/ 1330076 w 1881694"/>
              <a:gd name="connsiteY3" fmla="*/ 96479 h 1181252"/>
              <a:gd name="connsiteX4" fmla="*/ 883508 w 1881694"/>
              <a:gd name="connsiteY4" fmla="*/ 192172 h 1181252"/>
              <a:gd name="connsiteX5" fmla="*/ 511369 w 1881694"/>
              <a:gd name="connsiteY5" fmla="*/ 43317 h 1181252"/>
              <a:gd name="connsiteX6" fmla="*/ 277453 w 1881694"/>
              <a:gd name="connsiteY6" fmla="*/ 22052 h 1181252"/>
              <a:gd name="connsiteX7" fmla="*/ 11639 w 1881694"/>
              <a:gd name="connsiteY7" fmla="*/ 330396 h 1181252"/>
              <a:gd name="connsiteX8" fmla="*/ 96699 w 1881694"/>
              <a:gd name="connsiteY8" fmla="*/ 734433 h 1181252"/>
              <a:gd name="connsiteX9" fmla="*/ 532634 w 1881694"/>
              <a:gd name="connsiteY9" fmla="*/ 1032145 h 1181252"/>
              <a:gd name="connsiteX10" fmla="*/ 1106792 w 1881694"/>
              <a:gd name="connsiteY10" fmla="*/ 1181000 h 1181252"/>
              <a:gd name="connsiteX11" fmla="*/ 1627787 w 1881694"/>
              <a:gd name="connsiteY11" fmla="*/ 1000247 h 1181252"/>
              <a:gd name="connsiteX12" fmla="*/ 1872336 w 1881694"/>
              <a:gd name="connsiteY12" fmla="*/ 862024 h 1181252"/>
              <a:gd name="connsiteX13" fmla="*/ 1829806 w 1881694"/>
              <a:gd name="connsiteY13" fmla="*/ 596210 h 1181252"/>
              <a:gd name="connsiteX14" fmla="*/ 1819173 w 1881694"/>
              <a:gd name="connsiteY14" fmla="*/ 511149 h 1181252"/>
              <a:gd name="connsiteX15" fmla="*/ 1787276 w 1881694"/>
              <a:gd name="connsiteY15" fmla="*/ 415456 h 1181252"/>
              <a:gd name="connsiteX0" fmla="*/ 2531590 w 2594111"/>
              <a:gd name="connsiteY0" fmla="*/ 664781 h 1175395"/>
              <a:gd name="connsiteX1" fmla="*/ 2499693 w 2594111"/>
              <a:gd name="connsiteY1" fmla="*/ 430864 h 1175395"/>
              <a:gd name="connsiteX2" fmla="*/ 2233879 w 2594111"/>
              <a:gd name="connsiteY2" fmla="*/ 260743 h 1175395"/>
              <a:gd name="connsiteX3" fmla="*/ 2042493 w 2594111"/>
              <a:gd name="connsiteY3" fmla="*/ 90622 h 1175395"/>
              <a:gd name="connsiteX4" fmla="*/ 1595925 w 2594111"/>
              <a:gd name="connsiteY4" fmla="*/ 186315 h 1175395"/>
              <a:gd name="connsiteX5" fmla="*/ 1223786 w 2594111"/>
              <a:gd name="connsiteY5" fmla="*/ 37460 h 1175395"/>
              <a:gd name="connsiteX6" fmla="*/ 989870 w 2594111"/>
              <a:gd name="connsiteY6" fmla="*/ 16195 h 1175395"/>
              <a:gd name="connsiteX7" fmla="*/ 1042 w 2594111"/>
              <a:gd name="connsiteY7" fmla="*/ 69357 h 1175395"/>
              <a:gd name="connsiteX8" fmla="*/ 809116 w 2594111"/>
              <a:gd name="connsiteY8" fmla="*/ 728576 h 1175395"/>
              <a:gd name="connsiteX9" fmla="*/ 1245051 w 2594111"/>
              <a:gd name="connsiteY9" fmla="*/ 1026288 h 1175395"/>
              <a:gd name="connsiteX10" fmla="*/ 1819209 w 2594111"/>
              <a:gd name="connsiteY10" fmla="*/ 1175143 h 1175395"/>
              <a:gd name="connsiteX11" fmla="*/ 2340204 w 2594111"/>
              <a:gd name="connsiteY11" fmla="*/ 994390 h 1175395"/>
              <a:gd name="connsiteX12" fmla="*/ 2584753 w 2594111"/>
              <a:gd name="connsiteY12" fmla="*/ 856167 h 1175395"/>
              <a:gd name="connsiteX13" fmla="*/ 2542223 w 2594111"/>
              <a:gd name="connsiteY13" fmla="*/ 590353 h 1175395"/>
              <a:gd name="connsiteX14" fmla="*/ 2531590 w 2594111"/>
              <a:gd name="connsiteY14" fmla="*/ 505292 h 1175395"/>
              <a:gd name="connsiteX15" fmla="*/ 2499693 w 2594111"/>
              <a:gd name="connsiteY15" fmla="*/ 409599 h 1175395"/>
              <a:gd name="connsiteX0" fmla="*/ 2541970 w 2604491"/>
              <a:gd name="connsiteY0" fmla="*/ 1010162 h 1520776"/>
              <a:gd name="connsiteX1" fmla="*/ 2510073 w 2604491"/>
              <a:gd name="connsiteY1" fmla="*/ 776245 h 1520776"/>
              <a:gd name="connsiteX2" fmla="*/ 2244259 w 2604491"/>
              <a:gd name="connsiteY2" fmla="*/ 606124 h 1520776"/>
              <a:gd name="connsiteX3" fmla="*/ 2052873 w 2604491"/>
              <a:gd name="connsiteY3" fmla="*/ 436003 h 1520776"/>
              <a:gd name="connsiteX4" fmla="*/ 1606305 w 2604491"/>
              <a:gd name="connsiteY4" fmla="*/ 531696 h 1520776"/>
              <a:gd name="connsiteX5" fmla="*/ 1234166 w 2604491"/>
              <a:gd name="connsiteY5" fmla="*/ 382841 h 1520776"/>
              <a:gd name="connsiteX6" fmla="*/ 404827 w 2604491"/>
              <a:gd name="connsiteY6" fmla="*/ 69 h 1520776"/>
              <a:gd name="connsiteX7" fmla="*/ 11422 w 2604491"/>
              <a:gd name="connsiteY7" fmla="*/ 414738 h 1520776"/>
              <a:gd name="connsiteX8" fmla="*/ 819496 w 2604491"/>
              <a:gd name="connsiteY8" fmla="*/ 1073957 h 1520776"/>
              <a:gd name="connsiteX9" fmla="*/ 1255431 w 2604491"/>
              <a:gd name="connsiteY9" fmla="*/ 1371669 h 1520776"/>
              <a:gd name="connsiteX10" fmla="*/ 1829589 w 2604491"/>
              <a:gd name="connsiteY10" fmla="*/ 1520524 h 1520776"/>
              <a:gd name="connsiteX11" fmla="*/ 2350584 w 2604491"/>
              <a:gd name="connsiteY11" fmla="*/ 1339771 h 1520776"/>
              <a:gd name="connsiteX12" fmla="*/ 2595133 w 2604491"/>
              <a:gd name="connsiteY12" fmla="*/ 1201548 h 1520776"/>
              <a:gd name="connsiteX13" fmla="*/ 2552603 w 2604491"/>
              <a:gd name="connsiteY13" fmla="*/ 935734 h 1520776"/>
              <a:gd name="connsiteX14" fmla="*/ 2541970 w 2604491"/>
              <a:gd name="connsiteY14" fmla="*/ 850673 h 1520776"/>
              <a:gd name="connsiteX15" fmla="*/ 2510073 w 2604491"/>
              <a:gd name="connsiteY15" fmla="*/ 754980 h 1520776"/>
              <a:gd name="connsiteX0" fmla="*/ 2419942 w 2482463"/>
              <a:gd name="connsiteY0" fmla="*/ 1011652 h 1522266"/>
              <a:gd name="connsiteX1" fmla="*/ 2388045 w 2482463"/>
              <a:gd name="connsiteY1" fmla="*/ 777735 h 1522266"/>
              <a:gd name="connsiteX2" fmla="*/ 2122231 w 2482463"/>
              <a:gd name="connsiteY2" fmla="*/ 607614 h 1522266"/>
              <a:gd name="connsiteX3" fmla="*/ 1930845 w 2482463"/>
              <a:gd name="connsiteY3" fmla="*/ 437493 h 1522266"/>
              <a:gd name="connsiteX4" fmla="*/ 1484277 w 2482463"/>
              <a:gd name="connsiteY4" fmla="*/ 533186 h 1522266"/>
              <a:gd name="connsiteX5" fmla="*/ 1112138 w 2482463"/>
              <a:gd name="connsiteY5" fmla="*/ 384331 h 1522266"/>
              <a:gd name="connsiteX6" fmla="*/ 282799 w 2482463"/>
              <a:gd name="connsiteY6" fmla="*/ 1559 h 1522266"/>
              <a:gd name="connsiteX7" fmla="*/ 16984 w 2482463"/>
              <a:gd name="connsiteY7" fmla="*/ 543818 h 1522266"/>
              <a:gd name="connsiteX8" fmla="*/ 697468 w 2482463"/>
              <a:gd name="connsiteY8" fmla="*/ 1075447 h 1522266"/>
              <a:gd name="connsiteX9" fmla="*/ 1133403 w 2482463"/>
              <a:gd name="connsiteY9" fmla="*/ 1373159 h 1522266"/>
              <a:gd name="connsiteX10" fmla="*/ 1707561 w 2482463"/>
              <a:gd name="connsiteY10" fmla="*/ 1522014 h 1522266"/>
              <a:gd name="connsiteX11" fmla="*/ 2228556 w 2482463"/>
              <a:gd name="connsiteY11" fmla="*/ 1341261 h 1522266"/>
              <a:gd name="connsiteX12" fmla="*/ 2473105 w 2482463"/>
              <a:gd name="connsiteY12" fmla="*/ 1203038 h 1522266"/>
              <a:gd name="connsiteX13" fmla="*/ 2430575 w 2482463"/>
              <a:gd name="connsiteY13" fmla="*/ 937224 h 1522266"/>
              <a:gd name="connsiteX14" fmla="*/ 2419942 w 2482463"/>
              <a:gd name="connsiteY14" fmla="*/ 852163 h 1522266"/>
              <a:gd name="connsiteX15" fmla="*/ 2388045 w 2482463"/>
              <a:gd name="connsiteY15" fmla="*/ 756470 h 1522266"/>
              <a:gd name="connsiteX0" fmla="*/ 2421187 w 2483708"/>
              <a:gd name="connsiteY0" fmla="*/ 1011652 h 1522331"/>
              <a:gd name="connsiteX1" fmla="*/ 2389290 w 2483708"/>
              <a:gd name="connsiteY1" fmla="*/ 777735 h 1522331"/>
              <a:gd name="connsiteX2" fmla="*/ 2123476 w 2483708"/>
              <a:gd name="connsiteY2" fmla="*/ 607614 h 1522331"/>
              <a:gd name="connsiteX3" fmla="*/ 1932090 w 2483708"/>
              <a:gd name="connsiteY3" fmla="*/ 437493 h 1522331"/>
              <a:gd name="connsiteX4" fmla="*/ 1485522 w 2483708"/>
              <a:gd name="connsiteY4" fmla="*/ 533186 h 1522331"/>
              <a:gd name="connsiteX5" fmla="*/ 1113383 w 2483708"/>
              <a:gd name="connsiteY5" fmla="*/ 384331 h 1522331"/>
              <a:gd name="connsiteX6" fmla="*/ 284044 w 2483708"/>
              <a:gd name="connsiteY6" fmla="*/ 1559 h 1522331"/>
              <a:gd name="connsiteX7" fmla="*/ 18229 w 2483708"/>
              <a:gd name="connsiteY7" fmla="*/ 543818 h 1522331"/>
              <a:gd name="connsiteX8" fmla="*/ 719978 w 2483708"/>
              <a:gd name="connsiteY8" fmla="*/ 969121 h 1522331"/>
              <a:gd name="connsiteX9" fmla="*/ 1134648 w 2483708"/>
              <a:gd name="connsiteY9" fmla="*/ 1373159 h 1522331"/>
              <a:gd name="connsiteX10" fmla="*/ 1708806 w 2483708"/>
              <a:gd name="connsiteY10" fmla="*/ 1522014 h 1522331"/>
              <a:gd name="connsiteX11" fmla="*/ 2229801 w 2483708"/>
              <a:gd name="connsiteY11" fmla="*/ 1341261 h 1522331"/>
              <a:gd name="connsiteX12" fmla="*/ 2474350 w 2483708"/>
              <a:gd name="connsiteY12" fmla="*/ 1203038 h 1522331"/>
              <a:gd name="connsiteX13" fmla="*/ 2431820 w 2483708"/>
              <a:gd name="connsiteY13" fmla="*/ 937224 h 1522331"/>
              <a:gd name="connsiteX14" fmla="*/ 2421187 w 2483708"/>
              <a:gd name="connsiteY14" fmla="*/ 852163 h 1522331"/>
              <a:gd name="connsiteX15" fmla="*/ 2389290 w 2483708"/>
              <a:gd name="connsiteY15" fmla="*/ 756470 h 1522331"/>
              <a:gd name="connsiteX0" fmla="*/ 2421187 w 2483708"/>
              <a:gd name="connsiteY0" fmla="*/ 1011652 h 1522331"/>
              <a:gd name="connsiteX1" fmla="*/ 2389290 w 2483708"/>
              <a:gd name="connsiteY1" fmla="*/ 777735 h 1522331"/>
              <a:gd name="connsiteX2" fmla="*/ 2123476 w 2483708"/>
              <a:gd name="connsiteY2" fmla="*/ 607614 h 1522331"/>
              <a:gd name="connsiteX3" fmla="*/ 1932090 w 2483708"/>
              <a:gd name="connsiteY3" fmla="*/ 437493 h 1522331"/>
              <a:gd name="connsiteX4" fmla="*/ 1485522 w 2483708"/>
              <a:gd name="connsiteY4" fmla="*/ 533186 h 1522331"/>
              <a:gd name="connsiteX5" fmla="*/ 1113383 w 2483708"/>
              <a:gd name="connsiteY5" fmla="*/ 384331 h 1522331"/>
              <a:gd name="connsiteX6" fmla="*/ 284044 w 2483708"/>
              <a:gd name="connsiteY6" fmla="*/ 1559 h 1522331"/>
              <a:gd name="connsiteX7" fmla="*/ 18229 w 2483708"/>
              <a:gd name="connsiteY7" fmla="*/ 543818 h 1522331"/>
              <a:gd name="connsiteX8" fmla="*/ 719978 w 2483708"/>
              <a:gd name="connsiteY8" fmla="*/ 969121 h 1522331"/>
              <a:gd name="connsiteX9" fmla="*/ 1134648 w 2483708"/>
              <a:gd name="connsiteY9" fmla="*/ 1373159 h 1522331"/>
              <a:gd name="connsiteX10" fmla="*/ 1708806 w 2483708"/>
              <a:gd name="connsiteY10" fmla="*/ 1522014 h 1522331"/>
              <a:gd name="connsiteX11" fmla="*/ 2229801 w 2483708"/>
              <a:gd name="connsiteY11" fmla="*/ 1341261 h 1522331"/>
              <a:gd name="connsiteX12" fmla="*/ 2474350 w 2483708"/>
              <a:gd name="connsiteY12" fmla="*/ 1203038 h 1522331"/>
              <a:gd name="connsiteX13" fmla="*/ 2431820 w 2483708"/>
              <a:gd name="connsiteY13" fmla="*/ 937224 h 1522331"/>
              <a:gd name="connsiteX14" fmla="*/ 2421187 w 2483708"/>
              <a:gd name="connsiteY14" fmla="*/ 852163 h 1522331"/>
              <a:gd name="connsiteX15" fmla="*/ 2389290 w 2483708"/>
              <a:gd name="connsiteY15" fmla="*/ 756470 h 1522331"/>
              <a:gd name="connsiteX0" fmla="*/ 2418106 w 2480627"/>
              <a:gd name="connsiteY0" fmla="*/ 1011652 h 1522301"/>
              <a:gd name="connsiteX1" fmla="*/ 2386209 w 2480627"/>
              <a:gd name="connsiteY1" fmla="*/ 777735 h 1522301"/>
              <a:gd name="connsiteX2" fmla="*/ 2120395 w 2480627"/>
              <a:gd name="connsiteY2" fmla="*/ 607614 h 1522301"/>
              <a:gd name="connsiteX3" fmla="*/ 1929009 w 2480627"/>
              <a:gd name="connsiteY3" fmla="*/ 437493 h 1522301"/>
              <a:gd name="connsiteX4" fmla="*/ 1482441 w 2480627"/>
              <a:gd name="connsiteY4" fmla="*/ 533186 h 1522301"/>
              <a:gd name="connsiteX5" fmla="*/ 1110302 w 2480627"/>
              <a:gd name="connsiteY5" fmla="*/ 384331 h 1522301"/>
              <a:gd name="connsiteX6" fmla="*/ 280963 w 2480627"/>
              <a:gd name="connsiteY6" fmla="*/ 1559 h 1522301"/>
              <a:gd name="connsiteX7" fmla="*/ 15148 w 2480627"/>
              <a:gd name="connsiteY7" fmla="*/ 543818 h 1522301"/>
              <a:gd name="connsiteX8" fmla="*/ 663734 w 2480627"/>
              <a:gd name="connsiteY8" fmla="*/ 1011651 h 1522301"/>
              <a:gd name="connsiteX9" fmla="*/ 1131567 w 2480627"/>
              <a:gd name="connsiteY9" fmla="*/ 1373159 h 1522301"/>
              <a:gd name="connsiteX10" fmla="*/ 1705725 w 2480627"/>
              <a:gd name="connsiteY10" fmla="*/ 1522014 h 1522301"/>
              <a:gd name="connsiteX11" fmla="*/ 2226720 w 2480627"/>
              <a:gd name="connsiteY11" fmla="*/ 1341261 h 1522301"/>
              <a:gd name="connsiteX12" fmla="*/ 2471269 w 2480627"/>
              <a:gd name="connsiteY12" fmla="*/ 1203038 h 1522301"/>
              <a:gd name="connsiteX13" fmla="*/ 2428739 w 2480627"/>
              <a:gd name="connsiteY13" fmla="*/ 937224 h 1522301"/>
              <a:gd name="connsiteX14" fmla="*/ 2418106 w 2480627"/>
              <a:gd name="connsiteY14" fmla="*/ 852163 h 1522301"/>
              <a:gd name="connsiteX15" fmla="*/ 2386209 w 2480627"/>
              <a:gd name="connsiteY15" fmla="*/ 756470 h 1522301"/>
              <a:gd name="connsiteX0" fmla="*/ 2418463 w 2480984"/>
              <a:gd name="connsiteY0" fmla="*/ 1012839 h 1523488"/>
              <a:gd name="connsiteX1" fmla="*/ 2386566 w 2480984"/>
              <a:gd name="connsiteY1" fmla="*/ 778922 h 1523488"/>
              <a:gd name="connsiteX2" fmla="*/ 2120752 w 2480984"/>
              <a:gd name="connsiteY2" fmla="*/ 608801 h 1523488"/>
              <a:gd name="connsiteX3" fmla="*/ 1929366 w 2480984"/>
              <a:gd name="connsiteY3" fmla="*/ 438680 h 1523488"/>
              <a:gd name="connsiteX4" fmla="*/ 1482798 w 2480984"/>
              <a:gd name="connsiteY4" fmla="*/ 534373 h 1523488"/>
              <a:gd name="connsiteX5" fmla="*/ 1142557 w 2480984"/>
              <a:gd name="connsiteY5" fmla="*/ 342987 h 1523488"/>
              <a:gd name="connsiteX6" fmla="*/ 281320 w 2480984"/>
              <a:gd name="connsiteY6" fmla="*/ 2746 h 1523488"/>
              <a:gd name="connsiteX7" fmla="*/ 15505 w 2480984"/>
              <a:gd name="connsiteY7" fmla="*/ 545005 h 1523488"/>
              <a:gd name="connsiteX8" fmla="*/ 664091 w 2480984"/>
              <a:gd name="connsiteY8" fmla="*/ 1012838 h 1523488"/>
              <a:gd name="connsiteX9" fmla="*/ 1131924 w 2480984"/>
              <a:gd name="connsiteY9" fmla="*/ 1374346 h 1523488"/>
              <a:gd name="connsiteX10" fmla="*/ 1706082 w 2480984"/>
              <a:gd name="connsiteY10" fmla="*/ 1523201 h 1523488"/>
              <a:gd name="connsiteX11" fmla="*/ 2227077 w 2480984"/>
              <a:gd name="connsiteY11" fmla="*/ 1342448 h 1523488"/>
              <a:gd name="connsiteX12" fmla="*/ 2471626 w 2480984"/>
              <a:gd name="connsiteY12" fmla="*/ 1204225 h 1523488"/>
              <a:gd name="connsiteX13" fmla="*/ 2429096 w 2480984"/>
              <a:gd name="connsiteY13" fmla="*/ 938411 h 1523488"/>
              <a:gd name="connsiteX14" fmla="*/ 2418463 w 2480984"/>
              <a:gd name="connsiteY14" fmla="*/ 853350 h 1523488"/>
              <a:gd name="connsiteX15" fmla="*/ 2386566 w 2480984"/>
              <a:gd name="connsiteY15" fmla="*/ 757657 h 1523488"/>
              <a:gd name="connsiteX0" fmla="*/ 2418463 w 2480984"/>
              <a:gd name="connsiteY0" fmla="*/ 1012751 h 1523400"/>
              <a:gd name="connsiteX1" fmla="*/ 2386566 w 2480984"/>
              <a:gd name="connsiteY1" fmla="*/ 778834 h 1523400"/>
              <a:gd name="connsiteX2" fmla="*/ 2120752 w 2480984"/>
              <a:gd name="connsiteY2" fmla="*/ 608713 h 1523400"/>
              <a:gd name="connsiteX3" fmla="*/ 1929366 w 2480984"/>
              <a:gd name="connsiteY3" fmla="*/ 438592 h 1523400"/>
              <a:gd name="connsiteX4" fmla="*/ 1482798 w 2480984"/>
              <a:gd name="connsiteY4" fmla="*/ 534285 h 1523400"/>
              <a:gd name="connsiteX5" fmla="*/ 1142557 w 2480984"/>
              <a:gd name="connsiteY5" fmla="*/ 342899 h 1523400"/>
              <a:gd name="connsiteX6" fmla="*/ 281320 w 2480984"/>
              <a:gd name="connsiteY6" fmla="*/ 2658 h 1523400"/>
              <a:gd name="connsiteX7" fmla="*/ 15505 w 2480984"/>
              <a:gd name="connsiteY7" fmla="*/ 544917 h 1523400"/>
              <a:gd name="connsiteX8" fmla="*/ 664091 w 2480984"/>
              <a:gd name="connsiteY8" fmla="*/ 1012750 h 1523400"/>
              <a:gd name="connsiteX9" fmla="*/ 1131924 w 2480984"/>
              <a:gd name="connsiteY9" fmla="*/ 1374258 h 1523400"/>
              <a:gd name="connsiteX10" fmla="*/ 1706082 w 2480984"/>
              <a:gd name="connsiteY10" fmla="*/ 1523113 h 1523400"/>
              <a:gd name="connsiteX11" fmla="*/ 2227077 w 2480984"/>
              <a:gd name="connsiteY11" fmla="*/ 1342360 h 1523400"/>
              <a:gd name="connsiteX12" fmla="*/ 2471626 w 2480984"/>
              <a:gd name="connsiteY12" fmla="*/ 1204137 h 1523400"/>
              <a:gd name="connsiteX13" fmla="*/ 2429096 w 2480984"/>
              <a:gd name="connsiteY13" fmla="*/ 938323 h 1523400"/>
              <a:gd name="connsiteX14" fmla="*/ 2418463 w 2480984"/>
              <a:gd name="connsiteY14" fmla="*/ 853262 h 1523400"/>
              <a:gd name="connsiteX15" fmla="*/ 2386566 w 2480984"/>
              <a:gd name="connsiteY15" fmla="*/ 757569 h 152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0984" h="1523400">
                <a:moveTo>
                  <a:pt x="2418463" y="1012751"/>
                </a:moveTo>
                <a:cubicBezTo>
                  <a:pt x="2427324" y="929462"/>
                  <a:pt x="2436185" y="846174"/>
                  <a:pt x="2386566" y="778834"/>
                </a:cubicBezTo>
                <a:cubicBezTo>
                  <a:pt x="2336947" y="711494"/>
                  <a:pt x="2196952" y="665420"/>
                  <a:pt x="2120752" y="608713"/>
                </a:cubicBezTo>
                <a:cubicBezTo>
                  <a:pt x="2044552" y="552006"/>
                  <a:pt x="2035692" y="450997"/>
                  <a:pt x="1929366" y="438592"/>
                </a:cubicBezTo>
                <a:cubicBezTo>
                  <a:pt x="1823040" y="426187"/>
                  <a:pt x="1613933" y="550234"/>
                  <a:pt x="1482798" y="534285"/>
                </a:cubicBezTo>
                <a:cubicBezTo>
                  <a:pt x="1351663" y="518336"/>
                  <a:pt x="1470394" y="420871"/>
                  <a:pt x="1142557" y="342899"/>
                </a:cubicBezTo>
                <a:cubicBezTo>
                  <a:pt x="814720" y="264927"/>
                  <a:pt x="469162" y="-31012"/>
                  <a:pt x="281320" y="2658"/>
                </a:cubicBezTo>
                <a:cubicBezTo>
                  <a:pt x="93478" y="36328"/>
                  <a:pt x="-48290" y="376569"/>
                  <a:pt x="15505" y="544917"/>
                </a:cubicBezTo>
                <a:cubicBezTo>
                  <a:pt x="79300" y="713265"/>
                  <a:pt x="541816" y="821365"/>
                  <a:pt x="664091" y="1012750"/>
                </a:cubicBezTo>
                <a:cubicBezTo>
                  <a:pt x="786366" y="1204135"/>
                  <a:pt x="958259" y="1289198"/>
                  <a:pt x="1131924" y="1374258"/>
                </a:cubicBezTo>
                <a:cubicBezTo>
                  <a:pt x="1305589" y="1459318"/>
                  <a:pt x="1523557" y="1528429"/>
                  <a:pt x="1706082" y="1523113"/>
                </a:cubicBezTo>
                <a:cubicBezTo>
                  <a:pt x="1888607" y="1517797"/>
                  <a:pt x="2099486" y="1395523"/>
                  <a:pt x="2227077" y="1342360"/>
                </a:cubicBezTo>
                <a:cubicBezTo>
                  <a:pt x="2354668" y="1289197"/>
                  <a:pt x="2437956" y="1271476"/>
                  <a:pt x="2471626" y="1204137"/>
                </a:cubicBezTo>
                <a:cubicBezTo>
                  <a:pt x="2505296" y="1136798"/>
                  <a:pt x="2437957" y="996802"/>
                  <a:pt x="2429096" y="938323"/>
                </a:cubicBezTo>
                <a:cubicBezTo>
                  <a:pt x="2420236" y="879844"/>
                  <a:pt x="2425551" y="883388"/>
                  <a:pt x="2418463" y="853262"/>
                </a:cubicBezTo>
                <a:cubicBezTo>
                  <a:pt x="2411375" y="823136"/>
                  <a:pt x="2386566" y="757569"/>
                  <a:pt x="2386566" y="757569"/>
                </a:cubicBezTo>
              </a:path>
            </a:pathLst>
          </a:custGeom>
          <a:solidFill>
            <a:srgbClr val="808000">
              <a:alpha val="30000"/>
            </a:srgbClr>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200" dirty="0">
                <a:solidFill>
                  <a:schemeClr val="tx1"/>
                </a:solidFill>
              </a:rPr>
              <a:t>N2 / Western Areas</a:t>
            </a:r>
          </a:p>
          <a:p>
            <a:pPr algn="ctr">
              <a:defRPr/>
            </a:pPr>
            <a:r>
              <a:rPr lang="en-ZA" sz="1600" dirty="0">
                <a:solidFill>
                  <a:schemeClr val="tx1"/>
                </a:solidFill>
              </a:rPr>
              <a:t>3.97 </a:t>
            </a:r>
            <a:r>
              <a:rPr lang="en-ZA" sz="1600" dirty="0" err="1">
                <a:solidFill>
                  <a:schemeClr val="tx1"/>
                </a:solidFill>
              </a:rPr>
              <a:t>hh</a:t>
            </a:r>
            <a:r>
              <a:rPr lang="en-ZA" sz="1600" dirty="0">
                <a:solidFill>
                  <a:schemeClr val="tx1"/>
                </a:solidFill>
              </a:rPr>
              <a:t>/ha</a:t>
            </a:r>
          </a:p>
        </p:txBody>
      </p:sp>
      <p:sp>
        <p:nvSpPr>
          <p:cNvPr id="12" name="Freeform 11"/>
          <p:cNvSpPr/>
          <p:nvPr/>
        </p:nvSpPr>
        <p:spPr>
          <a:xfrm>
            <a:off x="4308475" y="5033963"/>
            <a:ext cx="2967038" cy="982662"/>
          </a:xfrm>
          <a:custGeom>
            <a:avLst/>
            <a:gdLst>
              <a:gd name="connsiteX0" fmla="*/ 178845 w 2967350"/>
              <a:gd name="connsiteY0" fmla="*/ 335747 h 983654"/>
              <a:gd name="connsiteX1" fmla="*/ 465924 w 2967350"/>
              <a:gd name="connsiteY1" fmla="*/ 261319 h 983654"/>
              <a:gd name="connsiteX2" fmla="*/ 678575 w 2967350"/>
              <a:gd name="connsiteY2" fmla="*/ 144361 h 983654"/>
              <a:gd name="connsiteX3" fmla="*/ 944389 w 2967350"/>
              <a:gd name="connsiteY3" fmla="*/ 38035 h 983654"/>
              <a:gd name="connsiteX4" fmla="*/ 1008184 w 2967350"/>
              <a:gd name="connsiteY4" fmla="*/ 6138 h 983654"/>
              <a:gd name="connsiteX5" fmla="*/ 1242100 w 2967350"/>
              <a:gd name="connsiteY5" fmla="*/ 6138 h 983654"/>
              <a:gd name="connsiteX6" fmla="*/ 1539812 w 2967350"/>
              <a:gd name="connsiteY6" fmla="*/ 69933 h 983654"/>
              <a:gd name="connsiteX7" fmla="*/ 1901319 w 2967350"/>
              <a:gd name="connsiteY7" fmla="*/ 250686 h 983654"/>
              <a:gd name="connsiteX8" fmla="*/ 2103338 w 2967350"/>
              <a:gd name="connsiteY8" fmla="*/ 463338 h 983654"/>
              <a:gd name="connsiteX9" fmla="*/ 2337254 w 2967350"/>
              <a:gd name="connsiteY9" fmla="*/ 484603 h 983654"/>
              <a:gd name="connsiteX10" fmla="*/ 2549905 w 2967350"/>
              <a:gd name="connsiteY10" fmla="*/ 399542 h 983654"/>
              <a:gd name="connsiteX11" fmla="*/ 2645598 w 2967350"/>
              <a:gd name="connsiteY11" fmla="*/ 378277 h 983654"/>
              <a:gd name="connsiteX12" fmla="*/ 2858249 w 2967350"/>
              <a:gd name="connsiteY12" fmla="*/ 484603 h 983654"/>
              <a:gd name="connsiteX13" fmla="*/ 2964575 w 2967350"/>
              <a:gd name="connsiteY13" fmla="*/ 697254 h 983654"/>
              <a:gd name="connsiteX14" fmla="*/ 2751924 w 2967350"/>
              <a:gd name="connsiteY14" fmla="*/ 941803 h 983654"/>
              <a:gd name="connsiteX15" fmla="*/ 2432947 w 2967350"/>
              <a:gd name="connsiteY15" fmla="*/ 963068 h 983654"/>
              <a:gd name="connsiteX16" fmla="*/ 1943849 w 2967350"/>
              <a:gd name="connsiteY16" fmla="*/ 729152 h 983654"/>
              <a:gd name="connsiteX17" fmla="*/ 1667403 w 2967350"/>
              <a:gd name="connsiteY17" fmla="*/ 750417 h 983654"/>
              <a:gd name="connsiteX18" fmla="*/ 1018817 w 2967350"/>
              <a:gd name="connsiteY18" fmla="*/ 835477 h 983654"/>
              <a:gd name="connsiteX19" fmla="*/ 423393 w 2967350"/>
              <a:gd name="connsiteY19" fmla="*/ 846110 h 983654"/>
              <a:gd name="connsiteX20" fmla="*/ 29989 w 2967350"/>
              <a:gd name="connsiteY20" fmla="*/ 707886 h 983654"/>
              <a:gd name="connsiteX21" fmla="*/ 51254 w 2967350"/>
              <a:gd name="connsiteY21" fmla="*/ 463338 h 983654"/>
              <a:gd name="connsiteX22" fmla="*/ 242640 w 2967350"/>
              <a:gd name="connsiteY22" fmla="*/ 325114 h 983654"/>
              <a:gd name="connsiteX23" fmla="*/ 242640 w 2967350"/>
              <a:gd name="connsiteY23" fmla="*/ 325114 h 983654"/>
              <a:gd name="connsiteX24" fmla="*/ 370231 w 2967350"/>
              <a:gd name="connsiteY24" fmla="*/ 314482 h 98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67350" h="983654">
                <a:moveTo>
                  <a:pt x="178845" y="335747"/>
                </a:moveTo>
                <a:cubicBezTo>
                  <a:pt x="280740" y="314482"/>
                  <a:pt x="382636" y="293217"/>
                  <a:pt x="465924" y="261319"/>
                </a:cubicBezTo>
                <a:cubicBezTo>
                  <a:pt x="549212" y="229421"/>
                  <a:pt x="598831" y="181575"/>
                  <a:pt x="678575" y="144361"/>
                </a:cubicBezTo>
                <a:cubicBezTo>
                  <a:pt x="758319" y="107147"/>
                  <a:pt x="889454" y="61072"/>
                  <a:pt x="944389" y="38035"/>
                </a:cubicBezTo>
                <a:cubicBezTo>
                  <a:pt x="999324" y="14998"/>
                  <a:pt x="958565" y="11454"/>
                  <a:pt x="1008184" y="6138"/>
                </a:cubicBezTo>
                <a:cubicBezTo>
                  <a:pt x="1057803" y="822"/>
                  <a:pt x="1153495" y="-4494"/>
                  <a:pt x="1242100" y="6138"/>
                </a:cubicBezTo>
                <a:cubicBezTo>
                  <a:pt x="1330705" y="16770"/>
                  <a:pt x="1429942" y="29175"/>
                  <a:pt x="1539812" y="69933"/>
                </a:cubicBezTo>
                <a:cubicBezTo>
                  <a:pt x="1649682" y="110691"/>
                  <a:pt x="1807398" y="185118"/>
                  <a:pt x="1901319" y="250686"/>
                </a:cubicBezTo>
                <a:cubicBezTo>
                  <a:pt x="1995240" y="316254"/>
                  <a:pt x="2030682" y="424352"/>
                  <a:pt x="2103338" y="463338"/>
                </a:cubicBezTo>
                <a:cubicBezTo>
                  <a:pt x="2175994" y="502324"/>
                  <a:pt x="2262826" y="495236"/>
                  <a:pt x="2337254" y="484603"/>
                </a:cubicBezTo>
                <a:cubicBezTo>
                  <a:pt x="2411682" y="473970"/>
                  <a:pt x="2498514" y="417263"/>
                  <a:pt x="2549905" y="399542"/>
                </a:cubicBezTo>
                <a:cubicBezTo>
                  <a:pt x="2601296" y="381821"/>
                  <a:pt x="2594207" y="364100"/>
                  <a:pt x="2645598" y="378277"/>
                </a:cubicBezTo>
                <a:cubicBezTo>
                  <a:pt x="2696989" y="392454"/>
                  <a:pt x="2805086" y="431440"/>
                  <a:pt x="2858249" y="484603"/>
                </a:cubicBezTo>
                <a:cubicBezTo>
                  <a:pt x="2911412" y="537766"/>
                  <a:pt x="2982296" y="621054"/>
                  <a:pt x="2964575" y="697254"/>
                </a:cubicBezTo>
                <a:cubicBezTo>
                  <a:pt x="2946854" y="773454"/>
                  <a:pt x="2840529" y="897501"/>
                  <a:pt x="2751924" y="941803"/>
                </a:cubicBezTo>
                <a:cubicBezTo>
                  <a:pt x="2663319" y="986105"/>
                  <a:pt x="2567626" y="998510"/>
                  <a:pt x="2432947" y="963068"/>
                </a:cubicBezTo>
                <a:cubicBezTo>
                  <a:pt x="2298268" y="927626"/>
                  <a:pt x="2071440" y="764594"/>
                  <a:pt x="1943849" y="729152"/>
                </a:cubicBezTo>
                <a:cubicBezTo>
                  <a:pt x="1816258" y="693710"/>
                  <a:pt x="1821575" y="732696"/>
                  <a:pt x="1667403" y="750417"/>
                </a:cubicBezTo>
                <a:cubicBezTo>
                  <a:pt x="1513231" y="768138"/>
                  <a:pt x="1226152" y="819528"/>
                  <a:pt x="1018817" y="835477"/>
                </a:cubicBezTo>
                <a:cubicBezTo>
                  <a:pt x="811482" y="851426"/>
                  <a:pt x="588198" y="867375"/>
                  <a:pt x="423393" y="846110"/>
                </a:cubicBezTo>
                <a:cubicBezTo>
                  <a:pt x="258588" y="824845"/>
                  <a:pt x="92012" y="771681"/>
                  <a:pt x="29989" y="707886"/>
                </a:cubicBezTo>
                <a:cubicBezTo>
                  <a:pt x="-32034" y="644091"/>
                  <a:pt x="15812" y="527133"/>
                  <a:pt x="51254" y="463338"/>
                </a:cubicBezTo>
                <a:cubicBezTo>
                  <a:pt x="86696" y="399543"/>
                  <a:pt x="242640" y="325114"/>
                  <a:pt x="242640" y="325114"/>
                </a:cubicBezTo>
                <a:lnTo>
                  <a:pt x="242640" y="325114"/>
                </a:lnTo>
                <a:lnTo>
                  <a:pt x="370231" y="314482"/>
                </a:lnTo>
              </a:path>
            </a:pathLst>
          </a:custGeom>
          <a:solidFill>
            <a:schemeClr val="accent5">
              <a:lumMod val="25000"/>
              <a:alpha val="3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200" dirty="0">
                <a:solidFill>
                  <a:schemeClr val="tx1"/>
                </a:solidFill>
              </a:rPr>
              <a:t>Southern Areas</a:t>
            </a:r>
          </a:p>
          <a:p>
            <a:pPr algn="ctr">
              <a:defRPr/>
            </a:pPr>
            <a:r>
              <a:rPr lang="en-ZA" sz="1600" dirty="0">
                <a:solidFill>
                  <a:schemeClr val="tx1"/>
                </a:solidFill>
              </a:rPr>
              <a:t>3.91hh/ha</a:t>
            </a:r>
          </a:p>
        </p:txBody>
      </p:sp>
      <p:sp>
        <p:nvSpPr>
          <p:cNvPr id="13" name="TextBox 12"/>
          <p:cNvSpPr txBox="1"/>
          <p:nvPr/>
        </p:nvSpPr>
        <p:spPr>
          <a:xfrm>
            <a:off x="1692275" y="188913"/>
            <a:ext cx="5418138" cy="584200"/>
          </a:xfrm>
          <a:prstGeom prst="rect">
            <a:avLst/>
          </a:prstGeom>
          <a:solidFill>
            <a:schemeClr val="bg1"/>
          </a:solidFill>
          <a:ln>
            <a:solidFill>
              <a:schemeClr val="tx1">
                <a:lumMod val="85000"/>
                <a:lumOff val="15000"/>
              </a:schemeClr>
            </a:solidFill>
          </a:ln>
        </p:spPr>
        <p:txBody>
          <a:bodyPr wrap="none">
            <a:spAutoFit/>
          </a:bodyPr>
          <a:lstStyle/>
          <a:p>
            <a:pPr>
              <a:defRPr/>
            </a:pPr>
            <a:r>
              <a:rPr lang="en-ZA" sz="1600" dirty="0">
                <a:latin typeface="Arial" charset="0"/>
              </a:rPr>
              <a:t>DEMOGRAPHIC INFORMATION: CLUSTER DENSITIES</a:t>
            </a:r>
          </a:p>
          <a:p>
            <a:pPr algn="ctr">
              <a:defRPr/>
            </a:pPr>
            <a:r>
              <a:rPr lang="en-ZA" sz="1600" dirty="0">
                <a:latin typeface="Arial" charset="0"/>
              </a:rPr>
              <a:t>Households / Hectare (</a:t>
            </a:r>
            <a:r>
              <a:rPr lang="en-ZA" sz="1600" dirty="0" err="1">
                <a:latin typeface="Arial" charset="0"/>
              </a:rPr>
              <a:t>hh</a:t>
            </a:r>
            <a:r>
              <a:rPr lang="en-ZA" sz="1600" dirty="0">
                <a:latin typeface="Arial" charset="0"/>
              </a:rPr>
              <a:t>/ha)</a:t>
            </a:r>
          </a:p>
        </p:txBody>
      </p:sp>
      <p:grpSp>
        <p:nvGrpSpPr>
          <p:cNvPr id="38923" name="Group 18"/>
          <p:cNvGrpSpPr>
            <a:grpSpLocks/>
          </p:cNvGrpSpPr>
          <p:nvPr/>
        </p:nvGrpSpPr>
        <p:grpSpPr bwMode="auto">
          <a:xfrm>
            <a:off x="250825" y="201613"/>
            <a:ext cx="7250113" cy="5267325"/>
            <a:chOff x="251522" y="201952"/>
            <a:chExt cx="7248805" cy="5267619"/>
          </a:xfrm>
        </p:grpSpPr>
        <p:sp>
          <p:nvSpPr>
            <p:cNvPr id="21" name="Freeform 20"/>
            <p:cNvSpPr/>
            <p:nvPr/>
          </p:nvSpPr>
          <p:spPr>
            <a:xfrm>
              <a:off x="251522" y="3716873"/>
              <a:ext cx="6271081" cy="1752698"/>
            </a:xfrm>
            <a:custGeom>
              <a:avLst/>
              <a:gdLst>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03205 w 4134434"/>
                <a:gd name="connsiteY14" fmla="*/ 976108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33207 w 4134434"/>
                <a:gd name="connsiteY15" fmla="*/ 1054645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87351 w 4134434"/>
                <a:gd name="connsiteY14" fmla="*/ 858301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347607"/>
                <a:gd name="connsiteY0" fmla="*/ 0 h 1419284"/>
                <a:gd name="connsiteX1" fmla="*/ 145855 w 4347607"/>
                <a:gd name="connsiteY1" fmla="*/ 56098 h 1419284"/>
                <a:gd name="connsiteX2" fmla="*/ 431955 w 4347607"/>
                <a:gd name="connsiteY2" fmla="*/ 162684 h 1419284"/>
                <a:gd name="connsiteX3" fmla="*/ 746105 w 4347607"/>
                <a:gd name="connsiteY3" fmla="*/ 258051 h 1419284"/>
                <a:gd name="connsiteX4" fmla="*/ 869521 w 4347607"/>
                <a:gd name="connsiteY4" fmla="*/ 258051 h 1419284"/>
                <a:gd name="connsiteX5" fmla="*/ 1144402 w 4347607"/>
                <a:gd name="connsiteY5" fmla="*/ 381467 h 1419284"/>
                <a:gd name="connsiteX6" fmla="*/ 1307087 w 4347607"/>
                <a:gd name="connsiteY6" fmla="*/ 381467 h 1419284"/>
                <a:gd name="connsiteX7" fmla="*/ 1351965 w 4347607"/>
                <a:gd name="connsiteY7" fmla="*/ 359028 h 1419284"/>
                <a:gd name="connsiteX8" fmla="*/ 1430503 w 4347607"/>
                <a:gd name="connsiteY8" fmla="*/ 370247 h 1419284"/>
                <a:gd name="connsiteX9" fmla="*/ 1783921 w 4347607"/>
                <a:gd name="connsiteY9" fmla="*/ 398297 h 1419284"/>
                <a:gd name="connsiteX10" fmla="*/ 2053192 w 4347607"/>
                <a:gd name="connsiteY10" fmla="*/ 460005 h 1419284"/>
                <a:gd name="connsiteX11" fmla="*/ 2406611 w 4347607"/>
                <a:gd name="connsiteY11" fmla="*/ 527322 h 1419284"/>
                <a:gd name="connsiteX12" fmla="*/ 2546856 w 4347607"/>
                <a:gd name="connsiteY12" fmla="*/ 611470 h 1419284"/>
                <a:gd name="connsiteX13" fmla="*/ 3180765 w 4347607"/>
                <a:gd name="connsiteY13" fmla="*/ 824643 h 1419284"/>
                <a:gd name="connsiteX14" fmla="*/ 3287351 w 4347607"/>
                <a:gd name="connsiteY14" fmla="*/ 858301 h 1419284"/>
                <a:gd name="connsiteX15" fmla="*/ 3310713 w 4347607"/>
                <a:gd name="connsiteY15" fmla="*/ 905456 h 1419284"/>
                <a:gd name="connsiteX16" fmla="*/ 3433207 w 4347607"/>
                <a:gd name="connsiteY16" fmla="*/ 1054645 h 1419284"/>
                <a:gd name="connsiteX17" fmla="*/ 3484617 w 4347607"/>
                <a:gd name="connsiteY17" fmla="*/ 1096190 h 1419284"/>
                <a:gd name="connsiteX18" fmla="*/ 3685649 w 4347607"/>
                <a:gd name="connsiteY18" fmla="*/ 1222939 h 1419284"/>
                <a:gd name="connsiteX19" fmla="*/ 3949310 w 4347607"/>
                <a:gd name="connsiteY19" fmla="*/ 1357575 h 1419284"/>
                <a:gd name="connsiteX20" fmla="*/ 4134434 w 4347607"/>
                <a:gd name="connsiteY20" fmla="*/ 1402454 h 1419284"/>
                <a:gd name="connsiteX21" fmla="*/ 4134434 w 4347607"/>
                <a:gd name="connsiteY21" fmla="*/ 1402454 h 1419284"/>
                <a:gd name="connsiteX22" fmla="*/ 4347607 w 4347607"/>
                <a:gd name="connsiteY22" fmla="*/ 1419284 h 1419284"/>
                <a:gd name="connsiteX0" fmla="*/ 0 w 4482243"/>
                <a:gd name="connsiteY0" fmla="*/ 0 h 1464163"/>
                <a:gd name="connsiteX1" fmla="*/ 145855 w 4482243"/>
                <a:gd name="connsiteY1" fmla="*/ 56098 h 1464163"/>
                <a:gd name="connsiteX2" fmla="*/ 431955 w 4482243"/>
                <a:gd name="connsiteY2" fmla="*/ 162684 h 1464163"/>
                <a:gd name="connsiteX3" fmla="*/ 746105 w 4482243"/>
                <a:gd name="connsiteY3" fmla="*/ 258051 h 1464163"/>
                <a:gd name="connsiteX4" fmla="*/ 869521 w 4482243"/>
                <a:gd name="connsiteY4" fmla="*/ 258051 h 1464163"/>
                <a:gd name="connsiteX5" fmla="*/ 1144402 w 4482243"/>
                <a:gd name="connsiteY5" fmla="*/ 381467 h 1464163"/>
                <a:gd name="connsiteX6" fmla="*/ 1307087 w 4482243"/>
                <a:gd name="connsiteY6" fmla="*/ 381467 h 1464163"/>
                <a:gd name="connsiteX7" fmla="*/ 1351965 w 4482243"/>
                <a:gd name="connsiteY7" fmla="*/ 359028 h 1464163"/>
                <a:gd name="connsiteX8" fmla="*/ 1430503 w 4482243"/>
                <a:gd name="connsiteY8" fmla="*/ 370247 h 1464163"/>
                <a:gd name="connsiteX9" fmla="*/ 1783921 w 4482243"/>
                <a:gd name="connsiteY9" fmla="*/ 398297 h 1464163"/>
                <a:gd name="connsiteX10" fmla="*/ 2053192 w 4482243"/>
                <a:gd name="connsiteY10" fmla="*/ 460005 h 1464163"/>
                <a:gd name="connsiteX11" fmla="*/ 2406611 w 4482243"/>
                <a:gd name="connsiteY11" fmla="*/ 527322 h 1464163"/>
                <a:gd name="connsiteX12" fmla="*/ 2546856 w 4482243"/>
                <a:gd name="connsiteY12" fmla="*/ 611470 h 1464163"/>
                <a:gd name="connsiteX13" fmla="*/ 3180765 w 4482243"/>
                <a:gd name="connsiteY13" fmla="*/ 824643 h 1464163"/>
                <a:gd name="connsiteX14" fmla="*/ 3287351 w 4482243"/>
                <a:gd name="connsiteY14" fmla="*/ 858301 h 1464163"/>
                <a:gd name="connsiteX15" fmla="*/ 3310713 w 4482243"/>
                <a:gd name="connsiteY15" fmla="*/ 905456 h 1464163"/>
                <a:gd name="connsiteX16" fmla="*/ 3433207 w 4482243"/>
                <a:gd name="connsiteY16" fmla="*/ 1054645 h 1464163"/>
                <a:gd name="connsiteX17" fmla="*/ 3484617 w 4482243"/>
                <a:gd name="connsiteY17" fmla="*/ 1096190 h 1464163"/>
                <a:gd name="connsiteX18" fmla="*/ 3685649 w 4482243"/>
                <a:gd name="connsiteY18" fmla="*/ 1222939 h 1464163"/>
                <a:gd name="connsiteX19" fmla="*/ 3949310 w 4482243"/>
                <a:gd name="connsiteY19" fmla="*/ 1357575 h 1464163"/>
                <a:gd name="connsiteX20" fmla="*/ 4134434 w 4482243"/>
                <a:gd name="connsiteY20" fmla="*/ 1402454 h 1464163"/>
                <a:gd name="connsiteX21" fmla="*/ 4134434 w 4482243"/>
                <a:gd name="connsiteY21" fmla="*/ 1402454 h 1464163"/>
                <a:gd name="connsiteX22" fmla="*/ 4482243 w 4482243"/>
                <a:gd name="connsiteY22" fmla="*/ 1464163 h 1464163"/>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773953 w 4773953"/>
                <a:gd name="connsiteY22" fmla="*/ 1570750 h 1570750"/>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494384 w 4773953"/>
                <a:gd name="connsiteY22" fmla="*/ 1460827 h 1570750"/>
                <a:gd name="connsiteX23" fmla="*/ 4773953 w 4773953"/>
                <a:gd name="connsiteY23" fmla="*/ 1570750 h 1570750"/>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735606 w 4902979"/>
                <a:gd name="connsiteY23" fmla="*/ 1561804 h 1694166"/>
                <a:gd name="connsiteX24" fmla="*/ 4902979 w 4902979"/>
                <a:gd name="connsiteY24" fmla="*/ 1694166 h 1694166"/>
                <a:gd name="connsiteX0" fmla="*/ 0 w 4975907"/>
                <a:gd name="connsiteY0" fmla="*/ 0 h 1694166"/>
                <a:gd name="connsiteX1" fmla="*/ 145855 w 4975907"/>
                <a:gd name="connsiteY1" fmla="*/ 56098 h 1694166"/>
                <a:gd name="connsiteX2" fmla="*/ 431955 w 4975907"/>
                <a:gd name="connsiteY2" fmla="*/ 162684 h 1694166"/>
                <a:gd name="connsiteX3" fmla="*/ 746105 w 4975907"/>
                <a:gd name="connsiteY3" fmla="*/ 258051 h 1694166"/>
                <a:gd name="connsiteX4" fmla="*/ 869521 w 4975907"/>
                <a:gd name="connsiteY4" fmla="*/ 258051 h 1694166"/>
                <a:gd name="connsiteX5" fmla="*/ 1144402 w 4975907"/>
                <a:gd name="connsiteY5" fmla="*/ 381467 h 1694166"/>
                <a:gd name="connsiteX6" fmla="*/ 1307087 w 4975907"/>
                <a:gd name="connsiteY6" fmla="*/ 381467 h 1694166"/>
                <a:gd name="connsiteX7" fmla="*/ 1351965 w 4975907"/>
                <a:gd name="connsiteY7" fmla="*/ 359028 h 1694166"/>
                <a:gd name="connsiteX8" fmla="*/ 1430503 w 4975907"/>
                <a:gd name="connsiteY8" fmla="*/ 370247 h 1694166"/>
                <a:gd name="connsiteX9" fmla="*/ 1783921 w 4975907"/>
                <a:gd name="connsiteY9" fmla="*/ 398297 h 1694166"/>
                <a:gd name="connsiteX10" fmla="*/ 2053192 w 4975907"/>
                <a:gd name="connsiteY10" fmla="*/ 460005 h 1694166"/>
                <a:gd name="connsiteX11" fmla="*/ 2406611 w 4975907"/>
                <a:gd name="connsiteY11" fmla="*/ 527322 h 1694166"/>
                <a:gd name="connsiteX12" fmla="*/ 2546856 w 4975907"/>
                <a:gd name="connsiteY12" fmla="*/ 611470 h 1694166"/>
                <a:gd name="connsiteX13" fmla="*/ 3180765 w 4975907"/>
                <a:gd name="connsiteY13" fmla="*/ 824643 h 1694166"/>
                <a:gd name="connsiteX14" fmla="*/ 3287351 w 4975907"/>
                <a:gd name="connsiteY14" fmla="*/ 858301 h 1694166"/>
                <a:gd name="connsiteX15" fmla="*/ 3310713 w 4975907"/>
                <a:gd name="connsiteY15" fmla="*/ 905456 h 1694166"/>
                <a:gd name="connsiteX16" fmla="*/ 3433207 w 4975907"/>
                <a:gd name="connsiteY16" fmla="*/ 1054645 h 1694166"/>
                <a:gd name="connsiteX17" fmla="*/ 3484617 w 4975907"/>
                <a:gd name="connsiteY17" fmla="*/ 1096190 h 1694166"/>
                <a:gd name="connsiteX18" fmla="*/ 3685649 w 4975907"/>
                <a:gd name="connsiteY18" fmla="*/ 1222939 h 1694166"/>
                <a:gd name="connsiteX19" fmla="*/ 3949310 w 4975907"/>
                <a:gd name="connsiteY19" fmla="*/ 1357575 h 1694166"/>
                <a:gd name="connsiteX20" fmla="*/ 4134434 w 4975907"/>
                <a:gd name="connsiteY20" fmla="*/ 1402454 h 1694166"/>
                <a:gd name="connsiteX21" fmla="*/ 4134434 w 4975907"/>
                <a:gd name="connsiteY21" fmla="*/ 1402454 h 1694166"/>
                <a:gd name="connsiteX22" fmla="*/ 4494384 w 4975907"/>
                <a:gd name="connsiteY22" fmla="*/ 1460827 h 1694166"/>
                <a:gd name="connsiteX23" fmla="*/ 4735606 w 4975907"/>
                <a:gd name="connsiteY23" fmla="*/ 1561804 h 1694166"/>
                <a:gd name="connsiteX24" fmla="*/ 4975907 w 4975907"/>
                <a:gd name="connsiteY24" fmla="*/ 1694166 h 1694166"/>
                <a:gd name="connsiteX0" fmla="*/ 0 w 4975907"/>
                <a:gd name="connsiteY0" fmla="*/ 0 h 1695389"/>
                <a:gd name="connsiteX1" fmla="*/ 145855 w 4975907"/>
                <a:gd name="connsiteY1" fmla="*/ 56098 h 1695389"/>
                <a:gd name="connsiteX2" fmla="*/ 431955 w 4975907"/>
                <a:gd name="connsiteY2" fmla="*/ 162684 h 1695389"/>
                <a:gd name="connsiteX3" fmla="*/ 746105 w 4975907"/>
                <a:gd name="connsiteY3" fmla="*/ 258051 h 1695389"/>
                <a:gd name="connsiteX4" fmla="*/ 869521 w 4975907"/>
                <a:gd name="connsiteY4" fmla="*/ 258051 h 1695389"/>
                <a:gd name="connsiteX5" fmla="*/ 1144402 w 4975907"/>
                <a:gd name="connsiteY5" fmla="*/ 381467 h 1695389"/>
                <a:gd name="connsiteX6" fmla="*/ 1307087 w 4975907"/>
                <a:gd name="connsiteY6" fmla="*/ 381467 h 1695389"/>
                <a:gd name="connsiteX7" fmla="*/ 1351965 w 4975907"/>
                <a:gd name="connsiteY7" fmla="*/ 359028 h 1695389"/>
                <a:gd name="connsiteX8" fmla="*/ 1430503 w 4975907"/>
                <a:gd name="connsiteY8" fmla="*/ 370247 h 1695389"/>
                <a:gd name="connsiteX9" fmla="*/ 1783921 w 4975907"/>
                <a:gd name="connsiteY9" fmla="*/ 398297 h 1695389"/>
                <a:gd name="connsiteX10" fmla="*/ 2053192 w 4975907"/>
                <a:gd name="connsiteY10" fmla="*/ 460005 h 1695389"/>
                <a:gd name="connsiteX11" fmla="*/ 2406611 w 4975907"/>
                <a:gd name="connsiteY11" fmla="*/ 527322 h 1695389"/>
                <a:gd name="connsiteX12" fmla="*/ 2546856 w 4975907"/>
                <a:gd name="connsiteY12" fmla="*/ 611470 h 1695389"/>
                <a:gd name="connsiteX13" fmla="*/ 3180765 w 4975907"/>
                <a:gd name="connsiteY13" fmla="*/ 824643 h 1695389"/>
                <a:gd name="connsiteX14" fmla="*/ 3287351 w 4975907"/>
                <a:gd name="connsiteY14" fmla="*/ 858301 h 1695389"/>
                <a:gd name="connsiteX15" fmla="*/ 3310713 w 4975907"/>
                <a:gd name="connsiteY15" fmla="*/ 905456 h 1695389"/>
                <a:gd name="connsiteX16" fmla="*/ 3433207 w 4975907"/>
                <a:gd name="connsiteY16" fmla="*/ 1054645 h 1695389"/>
                <a:gd name="connsiteX17" fmla="*/ 3484617 w 4975907"/>
                <a:gd name="connsiteY17" fmla="*/ 1096190 h 1695389"/>
                <a:gd name="connsiteX18" fmla="*/ 3685649 w 4975907"/>
                <a:gd name="connsiteY18" fmla="*/ 1222939 h 1695389"/>
                <a:gd name="connsiteX19" fmla="*/ 3949310 w 4975907"/>
                <a:gd name="connsiteY19" fmla="*/ 1357575 h 1695389"/>
                <a:gd name="connsiteX20" fmla="*/ 4134434 w 4975907"/>
                <a:gd name="connsiteY20" fmla="*/ 1402454 h 1695389"/>
                <a:gd name="connsiteX21" fmla="*/ 4134434 w 4975907"/>
                <a:gd name="connsiteY21" fmla="*/ 1402454 h 1695389"/>
                <a:gd name="connsiteX22" fmla="*/ 4494384 w 4975907"/>
                <a:gd name="connsiteY22" fmla="*/ 1460827 h 1695389"/>
                <a:gd name="connsiteX23" fmla="*/ 4735606 w 4975907"/>
                <a:gd name="connsiteY23" fmla="*/ 1561804 h 1695389"/>
                <a:gd name="connsiteX24" fmla="*/ 4892681 w 4975907"/>
                <a:gd name="connsiteY24" fmla="*/ 1685220 h 1695389"/>
                <a:gd name="connsiteX25" fmla="*/ 4975907 w 4975907"/>
                <a:gd name="connsiteY25" fmla="*/ 1694166 h 1695389"/>
                <a:gd name="connsiteX0" fmla="*/ 0 w 5009566"/>
                <a:gd name="connsiteY0" fmla="*/ 0 h 1692915"/>
                <a:gd name="connsiteX1" fmla="*/ 145855 w 5009566"/>
                <a:gd name="connsiteY1" fmla="*/ 56098 h 1692915"/>
                <a:gd name="connsiteX2" fmla="*/ 431955 w 5009566"/>
                <a:gd name="connsiteY2" fmla="*/ 162684 h 1692915"/>
                <a:gd name="connsiteX3" fmla="*/ 746105 w 5009566"/>
                <a:gd name="connsiteY3" fmla="*/ 258051 h 1692915"/>
                <a:gd name="connsiteX4" fmla="*/ 869521 w 5009566"/>
                <a:gd name="connsiteY4" fmla="*/ 258051 h 1692915"/>
                <a:gd name="connsiteX5" fmla="*/ 1144402 w 5009566"/>
                <a:gd name="connsiteY5" fmla="*/ 381467 h 1692915"/>
                <a:gd name="connsiteX6" fmla="*/ 1307087 w 5009566"/>
                <a:gd name="connsiteY6" fmla="*/ 381467 h 1692915"/>
                <a:gd name="connsiteX7" fmla="*/ 1351965 w 5009566"/>
                <a:gd name="connsiteY7" fmla="*/ 359028 h 1692915"/>
                <a:gd name="connsiteX8" fmla="*/ 1430503 w 5009566"/>
                <a:gd name="connsiteY8" fmla="*/ 370247 h 1692915"/>
                <a:gd name="connsiteX9" fmla="*/ 1783921 w 5009566"/>
                <a:gd name="connsiteY9" fmla="*/ 398297 h 1692915"/>
                <a:gd name="connsiteX10" fmla="*/ 2053192 w 5009566"/>
                <a:gd name="connsiteY10" fmla="*/ 460005 h 1692915"/>
                <a:gd name="connsiteX11" fmla="*/ 2406611 w 5009566"/>
                <a:gd name="connsiteY11" fmla="*/ 527322 h 1692915"/>
                <a:gd name="connsiteX12" fmla="*/ 2546856 w 5009566"/>
                <a:gd name="connsiteY12" fmla="*/ 611470 h 1692915"/>
                <a:gd name="connsiteX13" fmla="*/ 3180765 w 5009566"/>
                <a:gd name="connsiteY13" fmla="*/ 824643 h 1692915"/>
                <a:gd name="connsiteX14" fmla="*/ 3287351 w 5009566"/>
                <a:gd name="connsiteY14" fmla="*/ 858301 h 1692915"/>
                <a:gd name="connsiteX15" fmla="*/ 3310713 w 5009566"/>
                <a:gd name="connsiteY15" fmla="*/ 905456 h 1692915"/>
                <a:gd name="connsiteX16" fmla="*/ 3433207 w 5009566"/>
                <a:gd name="connsiteY16" fmla="*/ 1054645 h 1692915"/>
                <a:gd name="connsiteX17" fmla="*/ 3484617 w 5009566"/>
                <a:gd name="connsiteY17" fmla="*/ 1096190 h 1692915"/>
                <a:gd name="connsiteX18" fmla="*/ 3685649 w 5009566"/>
                <a:gd name="connsiteY18" fmla="*/ 1222939 h 1692915"/>
                <a:gd name="connsiteX19" fmla="*/ 3949310 w 5009566"/>
                <a:gd name="connsiteY19" fmla="*/ 1357575 h 1692915"/>
                <a:gd name="connsiteX20" fmla="*/ 4134434 w 5009566"/>
                <a:gd name="connsiteY20" fmla="*/ 1402454 h 1692915"/>
                <a:gd name="connsiteX21" fmla="*/ 4134434 w 5009566"/>
                <a:gd name="connsiteY21" fmla="*/ 1402454 h 1692915"/>
                <a:gd name="connsiteX22" fmla="*/ 4494384 w 5009566"/>
                <a:gd name="connsiteY22" fmla="*/ 1460827 h 1692915"/>
                <a:gd name="connsiteX23" fmla="*/ 4735606 w 5009566"/>
                <a:gd name="connsiteY23" fmla="*/ 1561804 h 1692915"/>
                <a:gd name="connsiteX24" fmla="*/ 4892681 w 5009566"/>
                <a:gd name="connsiteY24" fmla="*/ 1685220 h 1692915"/>
                <a:gd name="connsiteX25" fmla="*/ 5009566 w 5009566"/>
                <a:gd name="connsiteY25" fmla="*/ 1682946 h 1692915"/>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5312496 w 5312496"/>
                <a:gd name="connsiteY25" fmla="*/ 1767093 h 1767093"/>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4982437 w 5312496"/>
                <a:gd name="connsiteY25" fmla="*/ 1674000 h 1767093"/>
                <a:gd name="connsiteX26" fmla="*/ 5312496 w 5312496"/>
                <a:gd name="connsiteY26" fmla="*/ 1767093 h 1767093"/>
                <a:gd name="connsiteX0" fmla="*/ 0 w 5671525"/>
                <a:gd name="connsiteY0" fmla="*/ 0 h 1692080"/>
                <a:gd name="connsiteX1" fmla="*/ 145855 w 5671525"/>
                <a:gd name="connsiteY1" fmla="*/ 56098 h 1692080"/>
                <a:gd name="connsiteX2" fmla="*/ 431955 w 5671525"/>
                <a:gd name="connsiteY2" fmla="*/ 162684 h 1692080"/>
                <a:gd name="connsiteX3" fmla="*/ 746105 w 5671525"/>
                <a:gd name="connsiteY3" fmla="*/ 258051 h 1692080"/>
                <a:gd name="connsiteX4" fmla="*/ 869521 w 5671525"/>
                <a:gd name="connsiteY4" fmla="*/ 258051 h 1692080"/>
                <a:gd name="connsiteX5" fmla="*/ 1144402 w 5671525"/>
                <a:gd name="connsiteY5" fmla="*/ 381467 h 1692080"/>
                <a:gd name="connsiteX6" fmla="*/ 1307087 w 5671525"/>
                <a:gd name="connsiteY6" fmla="*/ 381467 h 1692080"/>
                <a:gd name="connsiteX7" fmla="*/ 1351965 w 5671525"/>
                <a:gd name="connsiteY7" fmla="*/ 359028 h 1692080"/>
                <a:gd name="connsiteX8" fmla="*/ 1430503 w 5671525"/>
                <a:gd name="connsiteY8" fmla="*/ 370247 h 1692080"/>
                <a:gd name="connsiteX9" fmla="*/ 1783921 w 5671525"/>
                <a:gd name="connsiteY9" fmla="*/ 398297 h 1692080"/>
                <a:gd name="connsiteX10" fmla="*/ 2053192 w 5671525"/>
                <a:gd name="connsiteY10" fmla="*/ 460005 h 1692080"/>
                <a:gd name="connsiteX11" fmla="*/ 2406611 w 5671525"/>
                <a:gd name="connsiteY11" fmla="*/ 527322 h 1692080"/>
                <a:gd name="connsiteX12" fmla="*/ 2546856 w 5671525"/>
                <a:gd name="connsiteY12" fmla="*/ 611470 h 1692080"/>
                <a:gd name="connsiteX13" fmla="*/ 3180765 w 5671525"/>
                <a:gd name="connsiteY13" fmla="*/ 824643 h 1692080"/>
                <a:gd name="connsiteX14" fmla="*/ 3287351 w 5671525"/>
                <a:gd name="connsiteY14" fmla="*/ 858301 h 1692080"/>
                <a:gd name="connsiteX15" fmla="*/ 3310713 w 5671525"/>
                <a:gd name="connsiteY15" fmla="*/ 905456 h 1692080"/>
                <a:gd name="connsiteX16" fmla="*/ 3433207 w 5671525"/>
                <a:gd name="connsiteY16" fmla="*/ 1054645 h 1692080"/>
                <a:gd name="connsiteX17" fmla="*/ 3484617 w 5671525"/>
                <a:gd name="connsiteY17" fmla="*/ 1096190 h 1692080"/>
                <a:gd name="connsiteX18" fmla="*/ 3685649 w 5671525"/>
                <a:gd name="connsiteY18" fmla="*/ 1222939 h 1692080"/>
                <a:gd name="connsiteX19" fmla="*/ 3949310 w 5671525"/>
                <a:gd name="connsiteY19" fmla="*/ 1357575 h 1692080"/>
                <a:gd name="connsiteX20" fmla="*/ 4134434 w 5671525"/>
                <a:gd name="connsiteY20" fmla="*/ 1402454 h 1692080"/>
                <a:gd name="connsiteX21" fmla="*/ 4134434 w 5671525"/>
                <a:gd name="connsiteY21" fmla="*/ 1402454 h 1692080"/>
                <a:gd name="connsiteX22" fmla="*/ 4494384 w 5671525"/>
                <a:gd name="connsiteY22" fmla="*/ 1460827 h 1692080"/>
                <a:gd name="connsiteX23" fmla="*/ 4735606 w 5671525"/>
                <a:gd name="connsiteY23" fmla="*/ 1561804 h 1692080"/>
                <a:gd name="connsiteX24" fmla="*/ 4892681 w 5671525"/>
                <a:gd name="connsiteY24" fmla="*/ 1685220 h 1692080"/>
                <a:gd name="connsiteX25" fmla="*/ 4982437 w 5671525"/>
                <a:gd name="connsiteY25" fmla="*/ 1674000 h 1692080"/>
                <a:gd name="connsiteX26" fmla="*/ 5671525 w 5671525"/>
                <a:gd name="connsiteY26" fmla="*/ 1688556 h 1692080"/>
                <a:gd name="connsiteX0" fmla="*/ 0 w 5671525"/>
                <a:gd name="connsiteY0" fmla="*/ 0 h 1752599"/>
                <a:gd name="connsiteX1" fmla="*/ 145855 w 5671525"/>
                <a:gd name="connsiteY1" fmla="*/ 56098 h 1752599"/>
                <a:gd name="connsiteX2" fmla="*/ 431955 w 5671525"/>
                <a:gd name="connsiteY2" fmla="*/ 162684 h 1752599"/>
                <a:gd name="connsiteX3" fmla="*/ 746105 w 5671525"/>
                <a:gd name="connsiteY3" fmla="*/ 258051 h 1752599"/>
                <a:gd name="connsiteX4" fmla="*/ 869521 w 5671525"/>
                <a:gd name="connsiteY4" fmla="*/ 258051 h 1752599"/>
                <a:gd name="connsiteX5" fmla="*/ 1144402 w 5671525"/>
                <a:gd name="connsiteY5" fmla="*/ 381467 h 1752599"/>
                <a:gd name="connsiteX6" fmla="*/ 1307087 w 5671525"/>
                <a:gd name="connsiteY6" fmla="*/ 381467 h 1752599"/>
                <a:gd name="connsiteX7" fmla="*/ 1351965 w 5671525"/>
                <a:gd name="connsiteY7" fmla="*/ 359028 h 1752599"/>
                <a:gd name="connsiteX8" fmla="*/ 1430503 w 5671525"/>
                <a:gd name="connsiteY8" fmla="*/ 370247 h 1752599"/>
                <a:gd name="connsiteX9" fmla="*/ 1783921 w 5671525"/>
                <a:gd name="connsiteY9" fmla="*/ 398297 h 1752599"/>
                <a:gd name="connsiteX10" fmla="*/ 2053192 w 5671525"/>
                <a:gd name="connsiteY10" fmla="*/ 460005 h 1752599"/>
                <a:gd name="connsiteX11" fmla="*/ 2406611 w 5671525"/>
                <a:gd name="connsiteY11" fmla="*/ 527322 h 1752599"/>
                <a:gd name="connsiteX12" fmla="*/ 2546856 w 5671525"/>
                <a:gd name="connsiteY12" fmla="*/ 611470 h 1752599"/>
                <a:gd name="connsiteX13" fmla="*/ 3180765 w 5671525"/>
                <a:gd name="connsiteY13" fmla="*/ 824643 h 1752599"/>
                <a:gd name="connsiteX14" fmla="*/ 3287351 w 5671525"/>
                <a:gd name="connsiteY14" fmla="*/ 858301 h 1752599"/>
                <a:gd name="connsiteX15" fmla="*/ 3310713 w 5671525"/>
                <a:gd name="connsiteY15" fmla="*/ 905456 h 1752599"/>
                <a:gd name="connsiteX16" fmla="*/ 3433207 w 5671525"/>
                <a:gd name="connsiteY16" fmla="*/ 1054645 h 1752599"/>
                <a:gd name="connsiteX17" fmla="*/ 3484617 w 5671525"/>
                <a:gd name="connsiteY17" fmla="*/ 1096190 h 1752599"/>
                <a:gd name="connsiteX18" fmla="*/ 3685649 w 5671525"/>
                <a:gd name="connsiteY18" fmla="*/ 1222939 h 1752599"/>
                <a:gd name="connsiteX19" fmla="*/ 3949310 w 5671525"/>
                <a:gd name="connsiteY19" fmla="*/ 1357575 h 1752599"/>
                <a:gd name="connsiteX20" fmla="*/ 4134434 w 5671525"/>
                <a:gd name="connsiteY20" fmla="*/ 1402454 h 1752599"/>
                <a:gd name="connsiteX21" fmla="*/ 4134434 w 5671525"/>
                <a:gd name="connsiteY21" fmla="*/ 1402454 h 1752599"/>
                <a:gd name="connsiteX22" fmla="*/ 4494384 w 5671525"/>
                <a:gd name="connsiteY22" fmla="*/ 1460827 h 1752599"/>
                <a:gd name="connsiteX23" fmla="*/ 4735606 w 5671525"/>
                <a:gd name="connsiteY23" fmla="*/ 1561804 h 1752599"/>
                <a:gd name="connsiteX24" fmla="*/ 4892681 w 5671525"/>
                <a:gd name="connsiteY24" fmla="*/ 1685220 h 1752599"/>
                <a:gd name="connsiteX25" fmla="*/ 4982437 w 5671525"/>
                <a:gd name="connsiteY25" fmla="*/ 1674000 h 1752599"/>
                <a:gd name="connsiteX26" fmla="*/ 5324636 w 5671525"/>
                <a:gd name="connsiteY26" fmla="*/ 1752538 h 1752599"/>
                <a:gd name="connsiteX27" fmla="*/ 5671525 w 5671525"/>
                <a:gd name="connsiteY27" fmla="*/ 1688556 h 1752599"/>
                <a:gd name="connsiteX0" fmla="*/ 0 w 5671525"/>
                <a:gd name="connsiteY0" fmla="*/ 0 h 1752538"/>
                <a:gd name="connsiteX1" fmla="*/ 145855 w 5671525"/>
                <a:gd name="connsiteY1" fmla="*/ 56098 h 1752538"/>
                <a:gd name="connsiteX2" fmla="*/ 431955 w 5671525"/>
                <a:gd name="connsiteY2" fmla="*/ 162684 h 1752538"/>
                <a:gd name="connsiteX3" fmla="*/ 746105 w 5671525"/>
                <a:gd name="connsiteY3" fmla="*/ 258051 h 1752538"/>
                <a:gd name="connsiteX4" fmla="*/ 869521 w 5671525"/>
                <a:gd name="connsiteY4" fmla="*/ 258051 h 1752538"/>
                <a:gd name="connsiteX5" fmla="*/ 1144402 w 5671525"/>
                <a:gd name="connsiteY5" fmla="*/ 381467 h 1752538"/>
                <a:gd name="connsiteX6" fmla="*/ 1307087 w 5671525"/>
                <a:gd name="connsiteY6" fmla="*/ 381467 h 1752538"/>
                <a:gd name="connsiteX7" fmla="*/ 1351965 w 5671525"/>
                <a:gd name="connsiteY7" fmla="*/ 359028 h 1752538"/>
                <a:gd name="connsiteX8" fmla="*/ 1430503 w 5671525"/>
                <a:gd name="connsiteY8" fmla="*/ 370247 h 1752538"/>
                <a:gd name="connsiteX9" fmla="*/ 1783921 w 5671525"/>
                <a:gd name="connsiteY9" fmla="*/ 398297 h 1752538"/>
                <a:gd name="connsiteX10" fmla="*/ 2053192 w 5671525"/>
                <a:gd name="connsiteY10" fmla="*/ 460005 h 1752538"/>
                <a:gd name="connsiteX11" fmla="*/ 2406611 w 5671525"/>
                <a:gd name="connsiteY11" fmla="*/ 527322 h 1752538"/>
                <a:gd name="connsiteX12" fmla="*/ 2546856 w 5671525"/>
                <a:gd name="connsiteY12" fmla="*/ 611470 h 1752538"/>
                <a:gd name="connsiteX13" fmla="*/ 3180765 w 5671525"/>
                <a:gd name="connsiteY13" fmla="*/ 824643 h 1752538"/>
                <a:gd name="connsiteX14" fmla="*/ 3287351 w 5671525"/>
                <a:gd name="connsiteY14" fmla="*/ 858301 h 1752538"/>
                <a:gd name="connsiteX15" fmla="*/ 3310713 w 5671525"/>
                <a:gd name="connsiteY15" fmla="*/ 905456 h 1752538"/>
                <a:gd name="connsiteX16" fmla="*/ 3433207 w 5671525"/>
                <a:gd name="connsiteY16" fmla="*/ 1054645 h 1752538"/>
                <a:gd name="connsiteX17" fmla="*/ 3484617 w 5671525"/>
                <a:gd name="connsiteY17" fmla="*/ 1096190 h 1752538"/>
                <a:gd name="connsiteX18" fmla="*/ 3685649 w 5671525"/>
                <a:gd name="connsiteY18" fmla="*/ 1222939 h 1752538"/>
                <a:gd name="connsiteX19" fmla="*/ 3949310 w 5671525"/>
                <a:gd name="connsiteY19" fmla="*/ 1357575 h 1752538"/>
                <a:gd name="connsiteX20" fmla="*/ 4134434 w 5671525"/>
                <a:gd name="connsiteY20" fmla="*/ 1402454 h 1752538"/>
                <a:gd name="connsiteX21" fmla="*/ 4134434 w 5671525"/>
                <a:gd name="connsiteY21" fmla="*/ 1402454 h 1752538"/>
                <a:gd name="connsiteX22" fmla="*/ 4494384 w 5671525"/>
                <a:gd name="connsiteY22" fmla="*/ 1460827 h 1752538"/>
                <a:gd name="connsiteX23" fmla="*/ 4735606 w 5671525"/>
                <a:gd name="connsiteY23" fmla="*/ 1561804 h 1752538"/>
                <a:gd name="connsiteX24" fmla="*/ 4892681 w 5671525"/>
                <a:gd name="connsiteY24" fmla="*/ 1685220 h 1752538"/>
                <a:gd name="connsiteX25" fmla="*/ 4982437 w 5671525"/>
                <a:gd name="connsiteY25" fmla="*/ 1674000 h 1752538"/>
                <a:gd name="connsiteX26" fmla="*/ 5324636 w 5671525"/>
                <a:gd name="connsiteY26" fmla="*/ 1752538 h 1752538"/>
                <a:gd name="connsiteX27" fmla="*/ 5671525 w 5671525"/>
                <a:gd name="connsiteY27" fmla="*/ 1688556 h 1752538"/>
                <a:gd name="connsiteX0" fmla="*/ 0 w 5907137"/>
                <a:gd name="connsiteY0" fmla="*/ 0 h 1752538"/>
                <a:gd name="connsiteX1" fmla="*/ 145855 w 5907137"/>
                <a:gd name="connsiteY1" fmla="*/ 56098 h 1752538"/>
                <a:gd name="connsiteX2" fmla="*/ 431955 w 5907137"/>
                <a:gd name="connsiteY2" fmla="*/ 162684 h 1752538"/>
                <a:gd name="connsiteX3" fmla="*/ 746105 w 5907137"/>
                <a:gd name="connsiteY3" fmla="*/ 258051 h 1752538"/>
                <a:gd name="connsiteX4" fmla="*/ 869521 w 5907137"/>
                <a:gd name="connsiteY4" fmla="*/ 258051 h 1752538"/>
                <a:gd name="connsiteX5" fmla="*/ 1144402 w 5907137"/>
                <a:gd name="connsiteY5" fmla="*/ 381467 h 1752538"/>
                <a:gd name="connsiteX6" fmla="*/ 1307087 w 5907137"/>
                <a:gd name="connsiteY6" fmla="*/ 381467 h 1752538"/>
                <a:gd name="connsiteX7" fmla="*/ 1351965 w 5907137"/>
                <a:gd name="connsiteY7" fmla="*/ 359028 h 1752538"/>
                <a:gd name="connsiteX8" fmla="*/ 1430503 w 5907137"/>
                <a:gd name="connsiteY8" fmla="*/ 370247 h 1752538"/>
                <a:gd name="connsiteX9" fmla="*/ 1783921 w 5907137"/>
                <a:gd name="connsiteY9" fmla="*/ 398297 h 1752538"/>
                <a:gd name="connsiteX10" fmla="*/ 2053192 w 5907137"/>
                <a:gd name="connsiteY10" fmla="*/ 460005 h 1752538"/>
                <a:gd name="connsiteX11" fmla="*/ 2406611 w 5907137"/>
                <a:gd name="connsiteY11" fmla="*/ 527322 h 1752538"/>
                <a:gd name="connsiteX12" fmla="*/ 2546856 w 5907137"/>
                <a:gd name="connsiteY12" fmla="*/ 611470 h 1752538"/>
                <a:gd name="connsiteX13" fmla="*/ 3180765 w 5907137"/>
                <a:gd name="connsiteY13" fmla="*/ 824643 h 1752538"/>
                <a:gd name="connsiteX14" fmla="*/ 3287351 w 5907137"/>
                <a:gd name="connsiteY14" fmla="*/ 858301 h 1752538"/>
                <a:gd name="connsiteX15" fmla="*/ 3310713 w 5907137"/>
                <a:gd name="connsiteY15" fmla="*/ 905456 h 1752538"/>
                <a:gd name="connsiteX16" fmla="*/ 3433207 w 5907137"/>
                <a:gd name="connsiteY16" fmla="*/ 1054645 h 1752538"/>
                <a:gd name="connsiteX17" fmla="*/ 3484617 w 5907137"/>
                <a:gd name="connsiteY17" fmla="*/ 1096190 h 1752538"/>
                <a:gd name="connsiteX18" fmla="*/ 3685649 w 5907137"/>
                <a:gd name="connsiteY18" fmla="*/ 1222939 h 1752538"/>
                <a:gd name="connsiteX19" fmla="*/ 3949310 w 5907137"/>
                <a:gd name="connsiteY19" fmla="*/ 1357575 h 1752538"/>
                <a:gd name="connsiteX20" fmla="*/ 4134434 w 5907137"/>
                <a:gd name="connsiteY20" fmla="*/ 1402454 h 1752538"/>
                <a:gd name="connsiteX21" fmla="*/ 4134434 w 5907137"/>
                <a:gd name="connsiteY21" fmla="*/ 1402454 h 1752538"/>
                <a:gd name="connsiteX22" fmla="*/ 4494384 w 5907137"/>
                <a:gd name="connsiteY22" fmla="*/ 1460827 h 1752538"/>
                <a:gd name="connsiteX23" fmla="*/ 4735606 w 5907137"/>
                <a:gd name="connsiteY23" fmla="*/ 1561804 h 1752538"/>
                <a:gd name="connsiteX24" fmla="*/ 4892681 w 5907137"/>
                <a:gd name="connsiteY24" fmla="*/ 1685220 h 1752538"/>
                <a:gd name="connsiteX25" fmla="*/ 4982437 w 5907137"/>
                <a:gd name="connsiteY25" fmla="*/ 1674000 h 1752538"/>
                <a:gd name="connsiteX26" fmla="*/ 5324636 w 5907137"/>
                <a:gd name="connsiteY26" fmla="*/ 1752538 h 1752538"/>
                <a:gd name="connsiteX27" fmla="*/ 5907137 w 5907137"/>
                <a:gd name="connsiteY27" fmla="*/ 1638068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6052992 w 6052992"/>
                <a:gd name="connsiteY27" fmla="*/ 1615629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5924885 w 6052992"/>
                <a:gd name="connsiteY27" fmla="*/ 1617902 h 1752538"/>
                <a:gd name="connsiteX28" fmla="*/ 6052992 w 6052992"/>
                <a:gd name="connsiteY28" fmla="*/ 1615629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232506 w 6232506"/>
                <a:gd name="connsiteY28" fmla="*/ 1565141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059521 w 6232506"/>
                <a:gd name="connsiteY28" fmla="*/ 1567414 h 1752538"/>
                <a:gd name="connsiteX29" fmla="*/ 6232506 w 6232506"/>
                <a:gd name="connsiteY29" fmla="*/ 1565141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99824 w 6299824"/>
                <a:gd name="connsiteY29" fmla="*/ 1480993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44645 w 6299824"/>
                <a:gd name="connsiteY29" fmla="*/ 1556194 h 1752538"/>
                <a:gd name="connsiteX30" fmla="*/ 6299824 w 6299824"/>
                <a:gd name="connsiteY30" fmla="*/ 1480993 h 1752538"/>
                <a:gd name="connsiteX0" fmla="*/ 0 w 6252764"/>
                <a:gd name="connsiteY0" fmla="*/ 0 h 1752538"/>
                <a:gd name="connsiteX1" fmla="*/ 145855 w 6252764"/>
                <a:gd name="connsiteY1" fmla="*/ 56098 h 1752538"/>
                <a:gd name="connsiteX2" fmla="*/ 431955 w 6252764"/>
                <a:gd name="connsiteY2" fmla="*/ 162684 h 1752538"/>
                <a:gd name="connsiteX3" fmla="*/ 746105 w 6252764"/>
                <a:gd name="connsiteY3" fmla="*/ 258051 h 1752538"/>
                <a:gd name="connsiteX4" fmla="*/ 869521 w 6252764"/>
                <a:gd name="connsiteY4" fmla="*/ 258051 h 1752538"/>
                <a:gd name="connsiteX5" fmla="*/ 1144402 w 6252764"/>
                <a:gd name="connsiteY5" fmla="*/ 381467 h 1752538"/>
                <a:gd name="connsiteX6" fmla="*/ 1307087 w 6252764"/>
                <a:gd name="connsiteY6" fmla="*/ 381467 h 1752538"/>
                <a:gd name="connsiteX7" fmla="*/ 1351965 w 6252764"/>
                <a:gd name="connsiteY7" fmla="*/ 359028 h 1752538"/>
                <a:gd name="connsiteX8" fmla="*/ 1430503 w 6252764"/>
                <a:gd name="connsiteY8" fmla="*/ 370247 h 1752538"/>
                <a:gd name="connsiteX9" fmla="*/ 1783921 w 6252764"/>
                <a:gd name="connsiteY9" fmla="*/ 398297 h 1752538"/>
                <a:gd name="connsiteX10" fmla="*/ 2053192 w 6252764"/>
                <a:gd name="connsiteY10" fmla="*/ 460005 h 1752538"/>
                <a:gd name="connsiteX11" fmla="*/ 2406611 w 6252764"/>
                <a:gd name="connsiteY11" fmla="*/ 527322 h 1752538"/>
                <a:gd name="connsiteX12" fmla="*/ 2546856 w 6252764"/>
                <a:gd name="connsiteY12" fmla="*/ 611470 h 1752538"/>
                <a:gd name="connsiteX13" fmla="*/ 3180765 w 6252764"/>
                <a:gd name="connsiteY13" fmla="*/ 824643 h 1752538"/>
                <a:gd name="connsiteX14" fmla="*/ 3287351 w 6252764"/>
                <a:gd name="connsiteY14" fmla="*/ 858301 h 1752538"/>
                <a:gd name="connsiteX15" fmla="*/ 3310713 w 6252764"/>
                <a:gd name="connsiteY15" fmla="*/ 905456 h 1752538"/>
                <a:gd name="connsiteX16" fmla="*/ 3433207 w 6252764"/>
                <a:gd name="connsiteY16" fmla="*/ 1054645 h 1752538"/>
                <a:gd name="connsiteX17" fmla="*/ 3484617 w 6252764"/>
                <a:gd name="connsiteY17" fmla="*/ 1096190 h 1752538"/>
                <a:gd name="connsiteX18" fmla="*/ 3685649 w 6252764"/>
                <a:gd name="connsiteY18" fmla="*/ 1222939 h 1752538"/>
                <a:gd name="connsiteX19" fmla="*/ 3949310 w 6252764"/>
                <a:gd name="connsiteY19" fmla="*/ 1357575 h 1752538"/>
                <a:gd name="connsiteX20" fmla="*/ 4134434 w 6252764"/>
                <a:gd name="connsiteY20" fmla="*/ 1402454 h 1752538"/>
                <a:gd name="connsiteX21" fmla="*/ 4134434 w 6252764"/>
                <a:gd name="connsiteY21" fmla="*/ 1402454 h 1752538"/>
                <a:gd name="connsiteX22" fmla="*/ 4494384 w 6252764"/>
                <a:gd name="connsiteY22" fmla="*/ 1460827 h 1752538"/>
                <a:gd name="connsiteX23" fmla="*/ 4735606 w 6252764"/>
                <a:gd name="connsiteY23" fmla="*/ 1561804 h 1752538"/>
                <a:gd name="connsiteX24" fmla="*/ 4892681 w 6252764"/>
                <a:gd name="connsiteY24" fmla="*/ 1685220 h 1752538"/>
                <a:gd name="connsiteX25" fmla="*/ 4982437 w 6252764"/>
                <a:gd name="connsiteY25" fmla="*/ 1674000 h 1752538"/>
                <a:gd name="connsiteX26" fmla="*/ 5324636 w 6252764"/>
                <a:gd name="connsiteY26" fmla="*/ 1752538 h 1752538"/>
                <a:gd name="connsiteX27" fmla="*/ 5924885 w 6252764"/>
                <a:gd name="connsiteY27" fmla="*/ 1617902 h 1752538"/>
                <a:gd name="connsiteX28" fmla="*/ 6059521 w 6252764"/>
                <a:gd name="connsiteY28" fmla="*/ 1567414 h 1752538"/>
                <a:gd name="connsiteX29" fmla="*/ 6244645 w 6252764"/>
                <a:gd name="connsiteY29" fmla="*/ 1556194 h 1752538"/>
                <a:gd name="connsiteX30" fmla="*/ 6182018 w 6252764"/>
                <a:gd name="connsiteY30"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85649 w 6271616"/>
                <a:gd name="connsiteY18" fmla="*/ 1222939 h 1752538"/>
                <a:gd name="connsiteX19" fmla="*/ 3949310 w 6271616"/>
                <a:gd name="connsiteY19" fmla="*/ 1357575 h 1752538"/>
                <a:gd name="connsiteX20" fmla="*/ 4134434 w 6271616"/>
                <a:gd name="connsiteY20" fmla="*/ 1402454 h 1752538"/>
                <a:gd name="connsiteX21" fmla="*/ 4134434 w 6271616"/>
                <a:gd name="connsiteY21" fmla="*/ 1402454 h 1752538"/>
                <a:gd name="connsiteX22" fmla="*/ 4494384 w 6271616"/>
                <a:gd name="connsiteY22" fmla="*/ 1460827 h 1752538"/>
                <a:gd name="connsiteX23" fmla="*/ 4735606 w 6271616"/>
                <a:gd name="connsiteY23" fmla="*/ 1561804 h 1752538"/>
                <a:gd name="connsiteX24" fmla="*/ 4892681 w 6271616"/>
                <a:gd name="connsiteY24" fmla="*/ 1685220 h 1752538"/>
                <a:gd name="connsiteX25" fmla="*/ 4982437 w 6271616"/>
                <a:gd name="connsiteY25" fmla="*/ 1674000 h 1752538"/>
                <a:gd name="connsiteX26" fmla="*/ 5324636 w 6271616"/>
                <a:gd name="connsiteY26" fmla="*/ 1752538 h 1752538"/>
                <a:gd name="connsiteX27" fmla="*/ 5924885 w 6271616"/>
                <a:gd name="connsiteY27" fmla="*/ 1617902 h 1752538"/>
                <a:gd name="connsiteX28" fmla="*/ 6059521 w 6271616"/>
                <a:gd name="connsiteY28" fmla="*/ 1567414 h 1752538"/>
                <a:gd name="connsiteX29" fmla="*/ 6244645 w 6271616"/>
                <a:gd name="connsiteY29" fmla="*/ 1556194 h 1752538"/>
                <a:gd name="connsiteX30" fmla="*/ 6267084 w 6271616"/>
                <a:gd name="connsiteY30" fmla="*/ 1443998 h 1752538"/>
                <a:gd name="connsiteX31" fmla="*/ 6182018 w 6271616"/>
                <a:gd name="connsiteY31"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47300 w 6271616"/>
                <a:gd name="connsiteY18" fmla="*/ 1185946 h 1752538"/>
                <a:gd name="connsiteX19" fmla="*/ 3685649 w 6271616"/>
                <a:gd name="connsiteY19" fmla="*/ 1222939 h 1752538"/>
                <a:gd name="connsiteX20" fmla="*/ 3949310 w 6271616"/>
                <a:gd name="connsiteY20" fmla="*/ 1357575 h 1752538"/>
                <a:gd name="connsiteX21" fmla="*/ 4134434 w 6271616"/>
                <a:gd name="connsiteY21" fmla="*/ 1402454 h 1752538"/>
                <a:gd name="connsiteX22" fmla="*/ 4134434 w 6271616"/>
                <a:gd name="connsiteY22" fmla="*/ 1402454 h 1752538"/>
                <a:gd name="connsiteX23" fmla="*/ 4494384 w 6271616"/>
                <a:gd name="connsiteY23" fmla="*/ 1460827 h 1752538"/>
                <a:gd name="connsiteX24" fmla="*/ 4735606 w 6271616"/>
                <a:gd name="connsiteY24" fmla="*/ 1561804 h 1752538"/>
                <a:gd name="connsiteX25" fmla="*/ 4892681 w 6271616"/>
                <a:gd name="connsiteY25" fmla="*/ 1685220 h 1752538"/>
                <a:gd name="connsiteX26" fmla="*/ 4982437 w 6271616"/>
                <a:gd name="connsiteY26" fmla="*/ 1674000 h 1752538"/>
                <a:gd name="connsiteX27" fmla="*/ 5324636 w 6271616"/>
                <a:gd name="connsiteY27" fmla="*/ 1752538 h 1752538"/>
                <a:gd name="connsiteX28" fmla="*/ 5924885 w 6271616"/>
                <a:gd name="connsiteY28" fmla="*/ 1617902 h 1752538"/>
                <a:gd name="connsiteX29" fmla="*/ 6059521 w 6271616"/>
                <a:gd name="connsiteY29" fmla="*/ 1567414 h 1752538"/>
                <a:gd name="connsiteX30" fmla="*/ 6244645 w 6271616"/>
                <a:gd name="connsiteY30" fmla="*/ 1556194 h 1752538"/>
                <a:gd name="connsiteX31" fmla="*/ 6267084 w 6271616"/>
                <a:gd name="connsiteY31" fmla="*/ 1443998 h 1752538"/>
                <a:gd name="connsiteX32" fmla="*/ 6182018 w 6271616"/>
                <a:gd name="connsiteY32" fmla="*/ 1385626 h 17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1616" h="1752538">
                  <a:moveTo>
                    <a:pt x="0" y="0"/>
                  </a:moveTo>
                  <a:lnTo>
                    <a:pt x="145855" y="56098"/>
                  </a:lnTo>
                  <a:lnTo>
                    <a:pt x="431955" y="162684"/>
                  </a:lnTo>
                  <a:lnTo>
                    <a:pt x="746105" y="258051"/>
                  </a:lnTo>
                  <a:lnTo>
                    <a:pt x="869521" y="258051"/>
                  </a:lnTo>
                  <a:lnTo>
                    <a:pt x="1144402" y="381467"/>
                  </a:lnTo>
                  <a:lnTo>
                    <a:pt x="1307087" y="381467"/>
                  </a:lnTo>
                  <a:lnTo>
                    <a:pt x="1351965" y="359028"/>
                  </a:lnTo>
                  <a:lnTo>
                    <a:pt x="1430503" y="370247"/>
                  </a:lnTo>
                  <a:lnTo>
                    <a:pt x="1783921" y="398297"/>
                  </a:lnTo>
                  <a:lnTo>
                    <a:pt x="2053192" y="460005"/>
                  </a:lnTo>
                  <a:lnTo>
                    <a:pt x="2406611" y="527322"/>
                  </a:lnTo>
                  <a:lnTo>
                    <a:pt x="2546856" y="611470"/>
                  </a:lnTo>
                  <a:lnTo>
                    <a:pt x="3180765" y="824643"/>
                  </a:lnTo>
                  <a:lnTo>
                    <a:pt x="3287351" y="858301"/>
                  </a:lnTo>
                  <a:cubicBezTo>
                    <a:pt x="3295138" y="875889"/>
                    <a:pt x="3302926" y="887868"/>
                    <a:pt x="3310713" y="905456"/>
                  </a:cubicBezTo>
                  <a:lnTo>
                    <a:pt x="3433207" y="1054645"/>
                  </a:lnTo>
                  <a:cubicBezTo>
                    <a:pt x="3439124" y="1055404"/>
                    <a:pt x="3478700" y="1095431"/>
                    <a:pt x="3484617" y="1096190"/>
                  </a:cubicBezTo>
                  <a:lnTo>
                    <a:pt x="3647300" y="1185946"/>
                  </a:lnTo>
                  <a:lnTo>
                    <a:pt x="3685649" y="1222939"/>
                  </a:lnTo>
                  <a:lnTo>
                    <a:pt x="3949310" y="1357575"/>
                  </a:lnTo>
                  <a:lnTo>
                    <a:pt x="4134434" y="1402454"/>
                  </a:lnTo>
                  <a:lnTo>
                    <a:pt x="4134434" y="1402454"/>
                  </a:lnTo>
                  <a:cubicBezTo>
                    <a:pt x="4194426" y="1412183"/>
                    <a:pt x="4381880" y="1433890"/>
                    <a:pt x="4494384" y="1460827"/>
                  </a:cubicBezTo>
                  <a:cubicBezTo>
                    <a:pt x="4588969" y="1486450"/>
                    <a:pt x="4667507" y="1522914"/>
                    <a:pt x="4735606" y="1561804"/>
                  </a:cubicBezTo>
                  <a:cubicBezTo>
                    <a:pt x="4801989" y="1591723"/>
                    <a:pt x="4852631" y="1663160"/>
                    <a:pt x="4892681" y="1685220"/>
                  </a:cubicBezTo>
                  <a:cubicBezTo>
                    <a:pt x="4932885" y="1709529"/>
                    <a:pt x="4912468" y="1660355"/>
                    <a:pt x="4982437" y="1674000"/>
                  </a:cubicBezTo>
                  <a:cubicBezTo>
                    <a:pt x="5046950" y="1671195"/>
                    <a:pt x="5209788" y="1750112"/>
                    <a:pt x="5324636" y="1752538"/>
                  </a:cubicBezTo>
                  <a:cubicBezTo>
                    <a:pt x="5480776" y="1743188"/>
                    <a:pt x="5803492" y="1640720"/>
                    <a:pt x="5924885" y="1617902"/>
                  </a:cubicBezTo>
                  <a:cubicBezTo>
                    <a:pt x="6044561" y="1593593"/>
                    <a:pt x="6008251" y="1576208"/>
                    <a:pt x="6059521" y="1567414"/>
                  </a:cubicBezTo>
                  <a:cubicBezTo>
                    <a:pt x="6102530" y="1552455"/>
                    <a:pt x="6204595" y="1570598"/>
                    <a:pt x="6244645" y="1556194"/>
                  </a:cubicBezTo>
                  <a:cubicBezTo>
                    <a:pt x="6269889" y="1539365"/>
                    <a:pt x="6277522" y="1472426"/>
                    <a:pt x="6267084" y="1443998"/>
                  </a:cubicBezTo>
                  <a:cubicBezTo>
                    <a:pt x="6256646" y="1415570"/>
                    <a:pt x="6186846" y="1399094"/>
                    <a:pt x="6182018" y="1385626"/>
                  </a:cubicBezTo>
                </a:path>
              </a:pathLst>
            </a:custGeom>
            <a:noFill/>
            <a:ln w="28575" cmpd="dbl">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3" name="Freeform 22"/>
            <p:cNvSpPr/>
            <p:nvPr/>
          </p:nvSpPr>
          <p:spPr>
            <a:xfrm>
              <a:off x="5952793" y="213065"/>
              <a:ext cx="1547534" cy="4886598"/>
            </a:xfrm>
            <a:custGeom>
              <a:avLst/>
              <a:gdLst>
                <a:gd name="connsiteX0" fmla="*/ 465615 w 465615"/>
                <a:gd name="connsiteY0" fmla="*/ 2339293 h 2339293"/>
                <a:gd name="connsiteX1" fmla="*/ 359029 w 465615"/>
                <a:gd name="connsiteY1" fmla="*/ 2193438 h 2339293"/>
                <a:gd name="connsiteX2" fmla="*/ 224393 w 465615"/>
                <a:gd name="connsiteY2" fmla="*/ 2086851 h 2339293"/>
                <a:gd name="connsiteX3" fmla="*/ 157075 w 465615"/>
                <a:gd name="connsiteY3" fmla="*/ 1980265 h 2339293"/>
                <a:gd name="connsiteX4" fmla="*/ 162685 w 465615"/>
                <a:gd name="connsiteY4" fmla="*/ 1727823 h 2339293"/>
                <a:gd name="connsiteX5" fmla="*/ 106587 w 465615"/>
                <a:gd name="connsiteY5" fmla="*/ 1587578 h 2339293"/>
                <a:gd name="connsiteX6" fmla="*/ 78538 w 465615"/>
                <a:gd name="connsiteY6" fmla="*/ 1531480 h 2339293"/>
                <a:gd name="connsiteX7" fmla="*/ 106587 w 465615"/>
                <a:gd name="connsiteY7" fmla="*/ 1408064 h 2339293"/>
                <a:gd name="connsiteX8" fmla="*/ 190734 w 465615"/>
                <a:gd name="connsiteY8" fmla="*/ 1054645 h 2339293"/>
                <a:gd name="connsiteX9" fmla="*/ 201954 w 465615"/>
                <a:gd name="connsiteY9" fmla="*/ 953669 h 2339293"/>
                <a:gd name="connsiteX10" fmla="*/ 145856 w 465615"/>
                <a:gd name="connsiteY10" fmla="*/ 858302 h 2339293"/>
                <a:gd name="connsiteX11" fmla="*/ 28049 w 465615"/>
                <a:gd name="connsiteY11" fmla="*/ 527323 h 2339293"/>
                <a:gd name="connsiteX12" fmla="*/ 0 w 465615"/>
                <a:gd name="connsiteY12" fmla="*/ 488054 h 2339293"/>
                <a:gd name="connsiteX13" fmla="*/ 78538 w 465615"/>
                <a:gd name="connsiteY13" fmla="*/ 336589 h 2339293"/>
                <a:gd name="connsiteX14" fmla="*/ 151465 w 465615"/>
                <a:gd name="connsiteY14" fmla="*/ 151465 h 2339293"/>
                <a:gd name="connsiteX15" fmla="*/ 230003 w 465615"/>
                <a:gd name="connsiteY15" fmla="*/ 22439 h 2339293"/>
                <a:gd name="connsiteX16" fmla="*/ 263662 w 465615"/>
                <a:gd name="connsiteY16" fmla="*/ 0 h 2339293"/>
                <a:gd name="connsiteX17" fmla="*/ 263662 w 465615"/>
                <a:gd name="connsiteY17" fmla="*/ 0 h 2339293"/>
                <a:gd name="connsiteX18" fmla="*/ 263662 w 465615"/>
                <a:gd name="connsiteY18" fmla="*/ 0 h 2339293"/>
                <a:gd name="connsiteX0" fmla="*/ 465615 w 633910"/>
                <a:gd name="connsiteY0" fmla="*/ 2765639 h 2765639"/>
                <a:gd name="connsiteX1" fmla="*/ 359029 w 633910"/>
                <a:gd name="connsiteY1" fmla="*/ 2619784 h 2765639"/>
                <a:gd name="connsiteX2" fmla="*/ 224393 w 633910"/>
                <a:gd name="connsiteY2" fmla="*/ 2513197 h 2765639"/>
                <a:gd name="connsiteX3" fmla="*/ 157075 w 633910"/>
                <a:gd name="connsiteY3" fmla="*/ 2406611 h 2765639"/>
                <a:gd name="connsiteX4" fmla="*/ 162685 w 633910"/>
                <a:gd name="connsiteY4" fmla="*/ 2154169 h 2765639"/>
                <a:gd name="connsiteX5" fmla="*/ 106587 w 633910"/>
                <a:gd name="connsiteY5" fmla="*/ 2013924 h 2765639"/>
                <a:gd name="connsiteX6" fmla="*/ 78538 w 633910"/>
                <a:gd name="connsiteY6" fmla="*/ 1957826 h 2765639"/>
                <a:gd name="connsiteX7" fmla="*/ 106587 w 633910"/>
                <a:gd name="connsiteY7" fmla="*/ 1834410 h 2765639"/>
                <a:gd name="connsiteX8" fmla="*/ 190734 w 633910"/>
                <a:gd name="connsiteY8" fmla="*/ 1480991 h 2765639"/>
                <a:gd name="connsiteX9" fmla="*/ 201954 w 633910"/>
                <a:gd name="connsiteY9" fmla="*/ 1380015 h 2765639"/>
                <a:gd name="connsiteX10" fmla="*/ 145856 w 633910"/>
                <a:gd name="connsiteY10" fmla="*/ 1284648 h 2765639"/>
                <a:gd name="connsiteX11" fmla="*/ 28049 w 633910"/>
                <a:gd name="connsiteY11" fmla="*/ 953669 h 2765639"/>
                <a:gd name="connsiteX12" fmla="*/ 0 w 633910"/>
                <a:gd name="connsiteY12" fmla="*/ 914400 h 2765639"/>
                <a:gd name="connsiteX13" fmla="*/ 78538 w 633910"/>
                <a:gd name="connsiteY13" fmla="*/ 762935 h 2765639"/>
                <a:gd name="connsiteX14" fmla="*/ 151465 w 633910"/>
                <a:gd name="connsiteY14" fmla="*/ 577811 h 2765639"/>
                <a:gd name="connsiteX15" fmla="*/ 230003 w 633910"/>
                <a:gd name="connsiteY15" fmla="*/ 448785 h 2765639"/>
                <a:gd name="connsiteX16" fmla="*/ 263662 w 633910"/>
                <a:gd name="connsiteY16" fmla="*/ 426346 h 2765639"/>
                <a:gd name="connsiteX17" fmla="*/ 263662 w 633910"/>
                <a:gd name="connsiteY17" fmla="*/ 426346 h 2765639"/>
                <a:gd name="connsiteX18" fmla="*/ 633910 w 633910"/>
                <a:gd name="connsiteY18" fmla="*/ 0 h 2765639"/>
                <a:gd name="connsiteX0" fmla="*/ 465615 w 880742"/>
                <a:gd name="connsiteY0" fmla="*/ 3034910 h 3034910"/>
                <a:gd name="connsiteX1" fmla="*/ 359029 w 880742"/>
                <a:gd name="connsiteY1" fmla="*/ 2889055 h 3034910"/>
                <a:gd name="connsiteX2" fmla="*/ 224393 w 880742"/>
                <a:gd name="connsiteY2" fmla="*/ 2782468 h 3034910"/>
                <a:gd name="connsiteX3" fmla="*/ 157075 w 880742"/>
                <a:gd name="connsiteY3" fmla="*/ 2675882 h 3034910"/>
                <a:gd name="connsiteX4" fmla="*/ 162685 w 880742"/>
                <a:gd name="connsiteY4" fmla="*/ 2423440 h 3034910"/>
                <a:gd name="connsiteX5" fmla="*/ 106587 w 880742"/>
                <a:gd name="connsiteY5" fmla="*/ 2283195 h 3034910"/>
                <a:gd name="connsiteX6" fmla="*/ 78538 w 880742"/>
                <a:gd name="connsiteY6" fmla="*/ 2227097 h 3034910"/>
                <a:gd name="connsiteX7" fmla="*/ 106587 w 880742"/>
                <a:gd name="connsiteY7" fmla="*/ 2103681 h 3034910"/>
                <a:gd name="connsiteX8" fmla="*/ 190734 w 880742"/>
                <a:gd name="connsiteY8" fmla="*/ 1750262 h 3034910"/>
                <a:gd name="connsiteX9" fmla="*/ 201954 w 880742"/>
                <a:gd name="connsiteY9" fmla="*/ 1649286 h 3034910"/>
                <a:gd name="connsiteX10" fmla="*/ 145856 w 880742"/>
                <a:gd name="connsiteY10" fmla="*/ 1553919 h 3034910"/>
                <a:gd name="connsiteX11" fmla="*/ 28049 w 880742"/>
                <a:gd name="connsiteY11" fmla="*/ 1222940 h 3034910"/>
                <a:gd name="connsiteX12" fmla="*/ 0 w 880742"/>
                <a:gd name="connsiteY12" fmla="*/ 1183671 h 3034910"/>
                <a:gd name="connsiteX13" fmla="*/ 78538 w 880742"/>
                <a:gd name="connsiteY13" fmla="*/ 1032206 h 3034910"/>
                <a:gd name="connsiteX14" fmla="*/ 151465 w 880742"/>
                <a:gd name="connsiteY14" fmla="*/ 847082 h 3034910"/>
                <a:gd name="connsiteX15" fmla="*/ 230003 w 880742"/>
                <a:gd name="connsiteY15" fmla="*/ 718056 h 3034910"/>
                <a:gd name="connsiteX16" fmla="*/ 263662 w 880742"/>
                <a:gd name="connsiteY16" fmla="*/ 695617 h 3034910"/>
                <a:gd name="connsiteX17" fmla="*/ 263662 w 880742"/>
                <a:gd name="connsiteY17" fmla="*/ 695617 h 3034910"/>
                <a:gd name="connsiteX18" fmla="*/ 880742 w 880742"/>
                <a:gd name="connsiteY18" fmla="*/ 0 h 3034910"/>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1009768 w 1009768"/>
                <a:gd name="connsiteY18"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86349 w 1009768"/>
                <a:gd name="connsiteY18" fmla="*/ 241222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91959 w 1009768"/>
                <a:gd name="connsiteY18" fmla="*/ 263661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347810 w 1009768"/>
                <a:gd name="connsiteY17" fmla="*/ 830253 h 3270522"/>
                <a:gd name="connsiteX18" fmla="*/ 891959 w 1009768"/>
                <a:gd name="connsiteY18" fmla="*/ 263661 h 3270522"/>
                <a:gd name="connsiteX19" fmla="*/ 1009768 w 1009768"/>
                <a:gd name="connsiteY19" fmla="*/ 0 h 3270522"/>
                <a:gd name="connsiteX0" fmla="*/ 465615 w 1009768"/>
                <a:gd name="connsiteY0" fmla="*/ 3321011 h 3321011"/>
                <a:gd name="connsiteX1" fmla="*/ 359029 w 1009768"/>
                <a:gd name="connsiteY1" fmla="*/ 3175156 h 3321011"/>
                <a:gd name="connsiteX2" fmla="*/ 224393 w 1009768"/>
                <a:gd name="connsiteY2" fmla="*/ 3068569 h 3321011"/>
                <a:gd name="connsiteX3" fmla="*/ 157075 w 1009768"/>
                <a:gd name="connsiteY3" fmla="*/ 2961983 h 3321011"/>
                <a:gd name="connsiteX4" fmla="*/ 162685 w 1009768"/>
                <a:gd name="connsiteY4" fmla="*/ 2709541 h 3321011"/>
                <a:gd name="connsiteX5" fmla="*/ 106587 w 1009768"/>
                <a:gd name="connsiteY5" fmla="*/ 2569296 h 3321011"/>
                <a:gd name="connsiteX6" fmla="*/ 78538 w 1009768"/>
                <a:gd name="connsiteY6" fmla="*/ 2513198 h 3321011"/>
                <a:gd name="connsiteX7" fmla="*/ 106587 w 1009768"/>
                <a:gd name="connsiteY7" fmla="*/ 2389782 h 3321011"/>
                <a:gd name="connsiteX8" fmla="*/ 190734 w 1009768"/>
                <a:gd name="connsiteY8" fmla="*/ 2036363 h 3321011"/>
                <a:gd name="connsiteX9" fmla="*/ 201954 w 1009768"/>
                <a:gd name="connsiteY9" fmla="*/ 1935387 h 3321011"/>
                <a:gd name="connsiteX10" fmla="*/ 145856 w 1009768"/>
                <a:gd name="connsiteY10" fmla="*/ 1840020 h 3321011"/>
                <a:gd name="connsiteX11" fmla="*/ 28049 w 1009768"/>
                <a:gd name="connsiteY11" fmla="*/ 1509041 h 3321011"/>
                <a:gd name="connsiteX12" fmla="*/ 0 w 1009768"/>
                <a:gd name="connsiteY12" fmla="*/ 1469772 h 3321011"/>
                <a:gd name="connsiteX13" fmla="*/ 78538 w 1009768"/>
                <a:gd name="connsiteY13" fmla="*/ 1318307 h 3321011"/>
                <a:gd name="connsiteX14" fmla="*/ 151465 w 1009768"/>
                <a:gd name="connsiteY14" fmla="*/ 1133183 h 3321011"/>
                <a:gd name="connsiteX15" fmla="*/ 230003 w 1009768"/>
                <a:gd name="connsiteY15" fmla="*/ 1004157 h 3321011"/>
                <a:gd name="connsiteX16" fmla="*/ 263662 w 1009768"/>
                <a:gd name="connsiteY16" fmla="*/ 981718 h 3321011"/>
                <a:gd name="connsiteX17" fmla="*/ 347810 w 1009768"/>
                <a:gd name="connsiteY17" fmla="*/ 880742 h 3321011"/>
                <a:gd name="connsiteX18" fmla="*/ 891959 w 1009768"/>
                <a:gd name="connsiteY18" fmla="*/ 314150 h 3321011"/>
                <a:gd name="connsiteX19" fmla="*/ 1009768 w 1009768"/>
                <a:gd name="connsiteY19" fmla="*/ 0 h 3321011"/>
                <a:gd name="connsiteX0" fmla="*/ 465615 w 938702"/>
                <a:gd name="connsiteY0" fmla="*/ 3494915 h 3494915"/>
                <a:gd name="connsiteX1" fmla="*/ 359029 w 938702"/>
                <a:gd name="connsiteY1" fmla="*/ 3349060 h 3494915"/>
                <a:gd name="connsiteX2" fmla="*/ 224393 w 938702"/>
                <a:gd name="connsiteY2" fmla="*/ 3242473 h 3494915"/>
                <a:gd name="connsiteX3" fmla="*/ 157075 w 938702"/>
                <a:gd name="connsiteY3" fmla="*/ 3135887 h 3494915"/>
                <a:gd name="connsiteX4" fmla="*/ 162685 w 938702"/>
                <a:gd name="connsiteY4" fmla="*/ 2883445 h 3494915"/>
                <a:gd name="connsiteX5" fmla="*/ 106587 w 938702"/>
                <a:gd name="connsiteY5" fmla="*/ 2743200 h 3494915"/>
                <a:gd name="connsiteX6" fmla="*/ 78538 w 938702"/>
                <a:gd name="connsiteY6" fmla="*/ 2687102 h 3494915"/>
                <a:gd name="connsiteX7" fmla="*/ 106587 w 938702"/>
                <a:gd name="connsiteY7" fmla="*/ 2563686 h 3494915"/>
                <a:gd name="connsiteX8" fmla="*/ 190734 w 938702"/>
                <a:gd name="connsiteY8" fmla="*/ 2210267 h 3494915"/>
                <a:gd name="connsiteX9" fmla="*/ 201954 w 938702"/>
                <a:gd name="connsiteY9" fmla="*/ 2109291 h 3494915"/>
                <a:gd name="connsiteX10" fmla="*/ 145856 w 938702"/>
                <a:gd name="connsiteY10" fmla="*/ 2013924 h 3494915"/>
                <a:gd name="connsiteX11" fmla="*/ 28049 w 938702"/>
                <a:gd name="connsiteY11" fmla="*/ 1682945 h 3494915"/>
                <a:gd name="connsiteX12" fmla="*/ 0 w 938702"/>
                <a:gd name="connsiteY12" fmla="*/ 1643676 h 3494915"/>
                <a:gd name="connsiteX13" fmla="*/ 78538 w 938702"/>
                <a:gd name="connsiteY13" fmla="*/ 1492211 h 3494915"/>
                <a:gd name="connsiteX14" fmla="*/ 151465 w 938702"/>
                <a:gd name="connsiteY14" fmla="*/ 1307087 h 3494915"/>
                <a:gd name="connsiteX15" fmla="*/ 230003 w 938702"/>
                <a:gd name="connsiteY15" fmla="*/ 1178061 h 3494915"/>
                <a:gd name="connsiteX16" fmla="*/ 263662 w 938702"/>
                <a:gd name="connsiteY16" fmla="*/ 1155622 h 3494915"/>
                <a:gd name="connsiteX17" fmla="*/ 347810 w 938702"/>
                <a:gd name="connsiteY17" fmla="*/ 1054646 h 3494915"/>
                <a:gd name="connsiteX18" fmla="*/ 891959 w 938702"/>
                <a:gd name="connsiteY18" fmla="*/ 488054 h 3494915"/>
                <a:gd name="connsiteX19" fmla="*/ 886352 w 938702"/>
                <a:gd name="connsiteY19"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52 w 982001"/>
                <a:gd name="connsiteY20"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49 w 982001"/>
                <a:gd name="connsiteY20" fmla="*/ 44880 h 3494915"/>
                <a:gd name="connsiteX21" fmla="*/ 886352 w 982001"/>
                <a:gd name="connsiteY21" fmla="*/ 0 h 3494915"/>
                <a:gd name="connsiteX0" fmla="*/ 465615 w 982001"/>
                <a:gd name="connsiteY0" fmla="*/ 3579062 h 3579062"/>
                <a:gd name="connsiteX1" fmla="*/ 359029 w 982001"/>
                <a:gd name="connsiteY1" fmla="*/ 3433207 h 3579062"/>
                <a:gd name="connsiteX2" fmla="*/ 224393 w 982001"/>
                <a:gd name="connsiteY2" fmla="*/ 3326620 h 3579062"/>
                <a:gd name="connsiteX3" fmla="*/ 157075 w 982001"/>
                <a:gd name="connsiteY3" fmla="*/ 3220034 h 3579062"/>
                <a:gd name="connsiteX4" fmla="*/ 162685 w 982001"/>
                <a:gd name="connsiteY4" fmla="*/ 2967592 h 3579062"/>
                <a:gd name="connsiteX5" fmla="*/ 106587 w 982001"/>
                <a:gd name="connsiteY5" fmla="*/ 2827347 h 3579062"/>
                <a:gd name="connsiteX6" fmla="*/ 78538 w 982001"/>
                <a:gd name="connsiteY6" fmla="*/ 2771249 h 3579062"/>
                <a:gd name="connsiteX7" fmla="*/ 106587 w 982001"/>
                <a:gd name="connsiteY7" fmla="*/ 2647833 h 3579062"/>
                <a:gd name="connsiteX8" fmla="*/ 190734 w 982001"/>
                <a:gd name="connsiteY8" fmla="*/ 2294414 h 3579062"/>
                <a:gd name="connsiteX9" fmla="*/ 201954 w 982001"/>
                <a:gd name="connsiteY9" fmla="*/ 2193438 h 3579062"/>
                <a:gd name="connsiteX10" fmla="*/ 145856 w 982001"/>
                <a:gd name="connsiteY10" fmla="*/ 2098071 h 3579062"/>
                <a:gd name="connsiteX11" fmla="*/ 28049 w 982001"/>
                <a:gd name="connsiteY11" fmla="*/ 1767092 h 3579062"/>
                <a:gd name="connsiteX12" fmla="*/ 0 w 982001"/>
                <a:gd name="connsiteY12" fmla="*/ 1727823 h 3579062"/>
                <a:gd name="connsiteX13" fmla="*/ 78538 w 982001"/>
                <a:gd name="connsiteY13" fmla="*/ 1576358 h 3579062"/>
                <a:gd name="connsiteX14" fmla="*/ 151465 w 982001"/>
                <a:gd name="connsiteY14" fmla="*/ 1391234 h 3579062"/>
                <a:gd name="connsiteX15" fmla="*/ 230003 w 982001"/>
                <a:gd name="connsiteY15" fmla="*/ 1262208 h 3579062"/>
                <a:gd name="connsiteX16" fmla="*/ 263662 w 982001"/>
                <a:gd name="connsiteY16" fmla="*/ 1239769 h 3579062"/>
                <a:gd name="connsiteX17" fmla="*/ 347810 w 982001"/>
                <a:gd name="connsiteY17" fmla="*/ 1138793 h 3579062"/>
                <a:gd name="connsiteX18" fmla="*/ 891959 w 982001"/>
                <a:gd name="connsiteY18" fmla="*/ 572201 h 3579062"/>
                <a:gd name="connsiteX19" fmla="*/ 981716 w 982001"/>
                <a:gd name="connsiteY19" fmla="*/ 319761 h 3579062"/>
                <a:gd name="connsiteX20" fmla="*/ 886349 w 982001"/>
                <a:gd name="connsiteY20" fmla="*/ 129027 h 3579062"/>
                <a:gd name="connsiteX21" fmla="*/ 830254 w 982001"/>
                <a:gd name="connsiteY21" fmla="*/ 0 h 3579062"/>
                <a:gd name="connsiteX0" fmla="*/ 465615 w 982001"/>
                <a:gd name="connsiteY0" fmla="*/ 3680038 h 3680038"/>
                <a:gd name="connsiteX1" fmla="*/ 359029 w 982001"/>
                <a:gd name="connsiteY1" fmla="*/ 3534183 h 3680038"/>
                <a:gd name="connsiteX2" fmla="*/ 224393 w 982001"/>
                <a:gd name="connsiteY2" fmla="*/ 3427596 h 3680038"/>
                <a:gd name="connsiteX3" fmla="*/ 157075 w 982001"/>
                <a:gd name="connsiteY3" fmla="*/ 3321010 h 3680038"/>
                <a:gd name="connsiteX4" fmla="*/ 162685 w 982001"/>
                <a:gd name="connsiteY4" fmla="*/ 3068568 h 3680038"/>
                <a:gd name="connsiteX5" fmla="*/ 106587 w 982001"/>
                <a:gd name="connsiteY5" fmla="*/ 2928323 h 3680038"/>
                <a:gd name="connsiteX6" fmla="*/ 78538 w 982001"/>
                <a:gd name="connsiteY6" fmla="*/ 2872225 h 3680038"/>
                <a:gd name="connsiteX7" fmla="*/ 106587 w 982001"/>
                <a:gd name="connsiteY7" fmla="*/ 2748809 h 3680038"/>
                <a:gd name="connsiteX8" fmla="*/ 190734 w 982001"/>
                <a:gd name="connsiteY8" fmla="*/ 2395390 h 3680038"/>
                <a:gd name="connsiteX9" fmla="*/ 201954 w 982001"/>
                <a:gd name="connsiteY9" fmla="*/ 2294414 h 3680038"/>
                <a:gd name="connsiteX10" fmla="*/ 145856 w 982001"/>
                <a:gd name="connsiteY10" fmla="*/ 2199047 h 3680038"/>
                <a:gd name="connsiteX11" fmla="*/ 28049 w 982001"/>
                <a:gd name="connsiteY11" fmla="*/ 1868068 h 3680038"/>
                <a:gd name="connsiteX12" fmla="*/ 0 w 982001"/>
                <a:gd name="connsiteY12" fmla="*/ 1828799 h 3680038"/>
                <a:gd name="connsiteX13" fmla="*/ 78538 w 982001"/>
                <a:gd name="connsiteY13" fmla="*/ 1677334 h 3680038"/>
                <a:gd name="connsiteX14" fmla="*/ 151465 w 982001"/>
                <a:gd name="connsiteY14" fmla="*/ 1492210 h 3680038"/>
                <a:gd name="connsiteX15" fmla="*/ 230003 w 982001"/>
                <a:gd name="connsiteY15" fmla="*/ 1363184 h 3680038"/>
                <a:gd name="connsiteX16" fmla="*/ 263662 w 982001"/>
                <a:gd name="connsiteY16" fmla="*/ 1340745 h 3680038"/>
                <a:gd name="connsiteX17" fmla="*/ 347810 w 982001"/>
                <a:gd name="connsiteY17" fmla="*/ 1239769 h 3680038"/>
                <a:gd name="connsiteX18" fmla="*/ 891959 w 982001"/>
                <a:gd name="connsiteY18" fmla="*/ 673177 h 3680038"/>
                <a:gd name="connsiteX19" fmla="*/ 981716 w 982001"/>
                <a:gd name="connsiteY19" fmla="*/ 420737 h 3680038"/>
                <a:gd name="connsiteX20" fmla="*/ 886349 w 982001"/>
                <a:gd name="connsiteY20" fmla="*/ 230003 h 3680038"/>
                <a:gd name="connsiteX21" fmla="*/ 875133 w 982001"/>
                <a:gd name="connsiteY21" fmla="*/ 0 h 3680038"/>
                <a:gd name="connsiteX0" fmla="*/ 465615 w 1037911"/>
                <a:gd name="connsiteY0" fmla="*/ 3988577 h 3988577"/>
                <a:gd name="connsiteX1" fmla="*/ 359029 w 1037911"/>
                <a:gd name="connsiteY1" fmla="*/ 3842722 h 3988577"/>
                <a:gd name="connsiteX2" fmla="*/ 224393 w 1037911"/>
                <a:gd name="connsiteY2" fmla="*/ 3736135 h 3988577"/>
                <a:gd name="connsiteX3" fmla="*/ 157075 w 1037911"/>
                <a:gd name="connsiteY3" fmla="*/ 3629549 h 3988577"/>
                <a:gd name="connsiteX4" fmla="*/ 162685 w 1037911"/>
                <a:gd name="connsiteY4" fmla="*/ 3377107 h 3988577"/>
                <a:gd name="connsiteX5" fmla="*/ 106587 w 1037911"/>
                <a:gd name="connsiteY5" fmla="*/ 3236862 h 3988577"/>
                <a:gd name="connsiteX6" fmla="*/ 78538 w 1037911"/>
                <a:gd name="connsiteY6" fmla="*/ 3180764 h 3988577"/>
                <a:gd name="connsiteX7" fmla="*/ 106587 w 1037911"/>
                <a:gd name="connsiteY7" fmla="*/ 3057348 h 3988577"/>
                <a:gd name="connsiteX8" fmla="*/ 190734 w 1037911"/>
                <a:gd name="connsiteY8" fmla="*/ 2703929 h 3988577"/>
                <a:gd name="connsiteX9" fmla="*/ 201954 w 1037911"/>
                <a:gd name="connsiteY9" fmla="*/ 2602953 h 3988577"/>
                <a:gd name="connsiteX10" fmla="*/ 145856 w 1037911"/>
                <a:gd name="connsiteY10" fmla="*/ 2507586 h 3988577"/>
                <a:gd name="connsiteX11" fmla="*/ 28049 w 1037911"/>
                <a:gd name="connsiteY11" fmla="*/ 2176607 h 3988577"/>
                <a:gd name="connsiteX12" fmla="*/ 0 w 1037911"/>
                <a:gd name="connsiteY12" fmla="*/ 2137338 h 3988577"/>
                <a:gd name="connsiteX13" fmla="*/ 78538 w 1037911"/>
                <a:gd name="connsiteY13" fmla="*/ 1985873 h 3988577"/>
                <a:gd name="connsiteX14" fmla="*/ 151465 w 1037911"/>
                <a:gd name="connsiteY14" fmla="*/ 1800749 h 3988577"/>
                <a:gd name="connsiteX15" fmla="*/ 230003 w 1037911"/>
                <a:gd name="connsiteY15" fmla="*/ 1671723 h 3988577"/>
                <a:gd name="connsiteX16" fmla="*/ 263662 w 1037911"/>
                <a:gd name="connsiteY16" fmla="*/ 1649284 h 3988577"/>
                <a:gd name="connsiteX17" fmla="*/ 347810 w 1037911"/>
                <a:gd name="connsiteY17" fmla="*/ 1548308 h 3988577"/>
                <a:gd name="connsiteX18" fmla="*/ 891959 w 1037911"/>
                <a:gd name="connsiteY18" fmla="*/ 981716 h 3988577"/>
                <a:gd name="connsiteX19" fmla="*/ 981716 w 1037911"/>
                <a:gd name="connsiteY19" fmla="*/ 729276 h 3988577"/>
                <a:gd name="connsiteX20" fmla="*/ 886349 w 1037911"/>
                <a:gd name="connsiteY20" fmla="*/ 538542 h 3988577"/>
                <a:gd name="connsiteX21" fmla="*/ 1037818 w 1037911"/>
                <a:gd name="connsiteY21"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1037818 w 1037818"/>
                <a:gd name="connsiteY22"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81717 w 1037818"/>
                <a:gd name="connsiteY22" fmla="*/ 179515 h 3988577"/>
                <a:gd name="connsiteX23" fmla="*/ 1037818 w 1037818"/>
                <a:gd name="connsiteY23"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98546 w 1037818"/>
                <a:gd name="connsiteY22" fmla="*/ 179515 h 3988577"/>
                <a:gd name="connsiteX23" fmla="*/ 1037818 w 1037818"/>
                <a:gd name="connsiteY23" fmla="*/ 0 h 3988577"/>
                <a:gd name="connsiteX0" fmla="*/ 465615 w 1054647"/>
                <a:gd name="connsiteY0" fmla="*/ 4078334 h 4078334"/>
                <a:gd name="connsiteX1" fmla="*/ 359029 w 1054647"/>
                <a:gd name="connsiteY1" fmla="*/ 3932479 h 4078334"/>
                <a:gd name="connsiteX2" fmla="*/ 224393 w 1054647"/>
                <a:gd name="connsiteY2" fmla="*/ 3825892 h 4078334"/>
                <a:gd name="connsiteX3" fmla="*/ 157075 w 1054647"/>
                <a:gd name="connsiteY3" fmla="*/ 3719306 h 4078334"/>
                <a:gd name="connsiteX4" fmla="*/ 162685 w 1054647"/>
                <a:gd name="connsiteY4" fmla="*/ 3466864 h 4078334"/>
                <a:gd name="connsiteX5" fmla="*/ 106587 w 1054647"/>
                <a:gd name="connsiteY5" fmla="*/ 3326619 h 4078334"/>
                <a:gd name="connsiteX6" fmla="*/ 78538 w 1054647"/>
                <a:gd name="connsiteY6" fmla="*/ 3270521 h 4078334"/>
                <a:gd name="connsiteX7" fmla="*/ 106587 w 1054647"/>
                <a:gd name="connsiteY7" fmla="*/ 3147105 h 4078334"/>
                <a:gd name="connsiteX8" fmla="*/ 190734 w 1054647"/>
                <a:gd name="connsiteY8" fmla="*/ 2793686 h 4078334"/>
                <a:gd name="connsiteX9" fmla="*/ 201954 w 1054647"/>
                <a:gd name="connsiteY9" fmla="*/ 2692710 h 4078334"/>
                <a:gd name="connsiteX10" fmla="*/ 145856 w 1054647"/>
                <a:gd name="connsiteY10" fmla="*/ 2597343 h 4078334"/>
                <a:gd name="connsiteX11" fmla="*/ 28049 w 1054647"/>
                <a:gd name="connsiteY11" fmla="*/ 2266364 h 4078334"/>
                <a:gd name="connsiteX12" fmla="*/ 0 w 1054647"/>
                <a:gd name="connsiteY12" fmla="*/ 2227095 h 4078334"/>
                <a:gd name="connsiteX13" fmla="*/ 78538 w 1054647"/>
                <a:gd name="connsiteY13" fmla="*/ 2075630 h 4078334"/>
                <a:gd name="connsiteX14" fmla="*/ 151465 w 1054647"/>
                <a:gd name="connsiteY14" fmla="*/ 1890506 h 4078334"/>
                <a:gd name="connsiteX15" fmla="*/ 230003 w 1054647"/>
                <a:gd name="connsiteY15" fmla="*/ 1761480 h 4078334"/>
                <a:gd name="connsiteX16" fmla="*/ 263662 w 1054647"/>
                <a:gd name="connsiteY16" fmla="*/ 1739041 h 4078334"/>
                <a:gd name="connsiteX17" fmla="*/ 347810 w 1054647"/>
                <a:gd name="connsiteY17" fmla="*/ 1638065 h 4078334"/>
                <a:gd name="connsiteX18" fmla="*/ 891959 w 1054647"/>
                <a:gd name="connsiteY18" fmla="*/ 1071473 h 4078334"/>
                <a:gd name="connsiteX19" fmla="*/ 981716 w 1054647"/>
                <a:gd name="connsiteY19" fmla="*/ 819033 h 4078334"/>
                <a:gd name="connsiteX20" fmla="*/ 886349 w 1054647"/>
                <a:gd name="connsiteY20" fmla="*/ 628299 h 4078334"/>
                <a:gd name="connsiteX21" fmla="*/ 875130 w 1054647"/>
                <a:gd name="connsiteY21" fmla="*/ 448786 h 4078334"/>
                <a:gd name="connsiteX22" fmla="*/ 998546 w 1054647"/>
                <a:gd name="connsiteY22" fmla="*/ 269272 h 4078334"/>
                <a:gd name="connsiteX23" fmla="*/ 1054647 w 1054647"/>
                <a:gd name="connsiteY23" fmla="*/ 0 h 4078334"/>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8546 w 1548311"/>
                <a:gd name="connsiteY22" fmla="*/ 1077086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48311 w 1548311"/>
                <a:gd name="connsiteY25"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03429 w 1548311"/>
                <a:gd name="connsiteY25" fmla="*/ 173905 h 4886148"/>
                <a:gd name="connsiteX26" fmla="*/ 1548311 w 1548311"/>
                <a:gd name="connsiteY26" fmla="*/ 0 h 488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8311" h="4886148">
                  <a:moveTo>
                    <a:pt x="465615" y="4886148"/>
                  </a:moveTo>
                  <a:lnTo>
                    <a:pt x="359029" y="4740293"/>
                  </a:lnTo>
                  <a:lnTo>
                    <a:pt x="224393" y="4633706"/>
                  </a:lnTo>
                  <a:lnTo>
                    <a:pt x="157075" y="4527120"/>
                  </a:lnTo>
                  <a:lnTo>
                    <a:pt x="162685" y="4274678"/>
                  </a:lnTo>
                  <a:lnTo>
                    <a:pt x="106587" y="4134433"/>
                  </a:lnTo>
                  <a:lnTo>
                    <a:pt x="78538" y="4078335"/>
                  </a:lnTo>
                  <a:lnTo>
                    <a:pt x="106587" y="3954919"/>
                  </a:lnTo>
                  <a:lnTo>
                    <a:pt x="190734" y="3601500"/>
                  </a:lnTo>
                  <a:lnTo>
                    <a:pt x="201954" y="3500524"/>
                  </a:lnTo>
                  <a:lnTo>
                    <a:pt x="145856" y="3405157"/>
                  </a:lnTo>
                  <a:lnTo>
                    <a:pt x="28049" y="3074178"/>
                  </a:lnTo>
                  <a:lnTo>
                    <a:pt x="0" y="3034909"/>
                  </a:lnTo>
                  <a:lnTo>
                    <a:pt x="78538" y="2883444"/>
                  </a:lnTo>
                  <a:lnTo>
                    <a:pt x="151465" y="2698320"/>
                  </a:lnTo>
                  <a:lnTo>
                    <a:pt x="230003" y="2569294"/>
                  </a:lnTo>
                  <a:cubicBezTo>
                    <a:pt x="241223" y="2561814"/>
                    <a:pt x="244028" y="2567424"/>
                    <a:pt x="263662" y="2546855"/>
                  </a:cubicBezTo>
                  <a:cubicBezTo>
                    <a:pt x="283296" y="2526286"/>
                    <a:pt x="319761" y="2479538"/>
                    <a:pt x="347810" y="2445879"/>
                  </a:cubicBezTo>
                  <a:cubicBezTo>
                    <a:pt x="452526" y="2334618"/>
                    <a:pt x="767608" y="2034492"/>
                    <a:pt x="891959" y="1879287"/>
                  </a:cubicBezTo>
                  <a:cubicBezTo>
                    <a:pt x="986390" y="1736237"/>
                    <a:pt x="982651" y="1708189"/>
                    <a:pt x="981716" y="1626847"/>
                  </a:cubicBezTo>
                  <a:cubicBezTo>
                    <a:pt x="985456" y="1555790"/>
                    <a:pt x="902243" y="1475382"/>
                    <a:pt x="886349" y="1436113"/>
                  </a:cubicBezTo>
                  <a:cubicBezTo>
                    <a:pt x="877934" y="1373470"/>
                    <a:pt x="849885" y="1346357"/>
                    <a:pt x="875130" y="1256600"/>
                  </a:cubicBezTo>
                  <a:cubicBezTo>
                    <a:pt x="886350" y="1196762"/>
                    <a:pt x="977041" y="1131314"/>
                    <a:pt x="1004156" y="1071476"/>
                  </a:cubicBezTo>
                  <a:cubicBezTo>
                    <a:pt x="1038750" y="1007898"/>
                    <a:pt x="984521" y="965825"/>
                    <a:pt x="1077083" y="790985"/>
                  </a:cubicBezTo>
                  <a:cubicBezTo>
                    <a:pt x="1113547" y="704968"/>
                    <a:pt x="1110742" y="614276"/>
                    <a:pt x="1189280" y="482445"/>
                  </a:cubicBezTo>
                  <a:cubicBezTo>
                    <a:pt x="1244443" y="381468"/>
                    <a:pt x="1443591" y="254312"/>
                    <a:pt x="1503429" y="173905"/>
                  </a:cubicBezTo>
                  <a:cubicBezTo>
                    <a:pt x="1563267" y="93498"/>
                    <a:pt x="1524936" y="30854"/>
                    <a:pt x="154831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4" name="Freeform 23"/>
            <p:cNvSpPr/>
            <p:nvPr/>
          </p:nvSpPr>
          <p:spPr>
            <a:xfrm>
              <a:off x="3265641" y="201952"/>
              <a:ext cx="2687152" cy="3057696"/>
            </a:xfrm>
            <a:custGeom>
              <a:avLst/>
              <a:gdLst>
                <a:gd name="connsiteX0" fmla="*/ 2715151 w 2715151"/>
                <a:gd name="connsiteY0" fmla="*/ 2255146 h 2255146"/>
                <a:gd name="connsiteX1" fmla="*/ 2283195 w 2715151"/>
                <a:gd name="connsiteY1" fmla="*/ 1834410 h 2255146"/>
                <a:gd name="connsiteX2" fmla="*/ 1884898 w 2715151"/>
                <a:gd name="connsiteY2" fmla="*/ 1604407 h 2255146"/>
                <a:gd name="connsiteX3" fmla="*/ 1795141 w 2715151"/>
                <a:gd name="connsiteY3" fmla="*/ 1537090 h 2255146"/>
                <a:gd name="connsiteX4" fmla="*/ 880741 w 2715151"/>
                <a:gd name="connsiteY4" fmla="*/ 1150012 h 2255146"/>
                <a:gd name="connsiteX5" fmla="*/ 768545 w 2715151"/>
                <a:gd name="connsiteY5" fmla="*/ 1144403 h 2255146"/>
                <a:gd name="connsiteX6" fmla="*/ 684397 w 2715151"/>
                <a:gd name="connsiteY6" fmla="*/ 1144403 h 2255146"/>
                <a:gd name="connsiteX7" fmla="*/ 572201 w 2715151"/>
                <a:gd name="connsiteY7" fmla="*/ 1065865 h 2255146"/>
                <a:gd name="connsiteX8" fmla="*/ 364638 w 2715151"/>
                <a:gd name="connsiteY8" fmla="*/ 948059 h 2255146"/>
                <a:gd name="connsiteX9" fmla="*/ 22439 w 2715151"/>
                <a:gd name="connsiteY9" fmla="*/ 819033 h 2255146"/>
                <a:gd name="connsiteX10" fmla="*/ 0 w 2715151"/>
                <a:gd name="connsiteY10" fmla="*/ 712447 h 2255146"/>
                <a:gd name="connsiteX11" fmla="*/ 89757 w 2715151"/>
                <a:gd name="connsiteY11" fmla="*/ 392687 h 2255146"/>
                <a:gd name="connsiteX12" fmla="*/ 100976 w 2715151"/>
                <a:gd name="connsiteY12" fmla="*/ 291710 h 2255146"/>
                <a:gd name="connsiteX13" fmla="*/ 258051 w 2715151"/>
                <a:gd name="connsiteY13" fmla="*/ 145855 h 2255146"/>
                <a:gd name="connsiteX14" fmla="*/ 325369 w 2715151"/>
                <a:gd name="connsiteY14" fmla="*/ 0 h 2255146"/>
                <a:gd name="connsiteX15" fmla="*/ 325369 w 2715151"/>
                <a:gd name="connsiteY15" fmla="*/ 0 h 2255146"/>
                <a:gd name="connsiteX0" fmla="*/ 2715151 w 2715151"/>
                <a:gd name="connsiteY0" fmla="*/ 2457100 h 2457100"/>
                <a:gd name="connsiteX1" fmla="*/ 2283195 w 2715151"/>
                <a:gd name="connsiteY1" fmla="*/ 2036364 h 2457100"/>
                <a:gd name="connsiteX2" fmla="*/ 1884898 w 2715151"/>
                <a:gd name="connsiteY2" fmla="*/ 1806361 h 2457100"/>
                <a:gd name="connsiteX3" fmla="*/ 1795141 w 2715151"/>
                <a:gd name="connsiteY3" fmla="*/ 1739044 h 2457100"/>
                <a:gd name="connsiteX4" fmla="*/ 880741 w 2715151"/>
                <a:gd name="connsiteY4" fmla="*/ 1351966 h 2457100"/>
                <a:gd name="connsiteX5" fmla="*/ 768545 w 2715151"/>
                <a:gd name="connsiteY5" fmla="*/ 1346357 h 2457100"/>
                <a:gd name="connsiteX6" fmla="*/ 684397 w 2715151"/>
                <a:gd name="connsiteY6" fmla="*/ 1346357 h 2457100"/>
                <a:gd name="connsiteX7" fmla="*/ 572201 w 2715151"/>
                <a:gd name="connsiteY7" fmla="*/ 1267819 h 2457100"/>
                <a:gd name="connsiteX8" fmla="*/ 364638 w 2715151"/>
                <a:gd name="connsiteY8" fmla="*/ 1150013 h 2457100"/>
                <a:gd name="connsiteX9" fmla="*/ 22439 w 2715151"/>
                <a:gd name="connsiteY9" fmla="*/ 1020987 h 2457100"/>
                <a:gd name="connsiteX10" fmla="*/ 0 w 2715151"/>
                <a:gd name="connsiteY10" fmla="*/ 914401 h 2457100"/>
                <a:gd name="connsiteX11" fmla="*/ 89757 w 2715151"/>
                <a:gd name="connsiteY11" fmla="*/ 594641 h 2457100"/>
                <a:gd name="connsiteX12" fmla="*/ 100976 w 2715151"/>
                <a:gd name="connsiteY12" fmla="*/ 493664 h 2457100"/>
                <a:gd name="connsiteX13" fmla="*/ 258051 w 2715151"/>
                <a:gd name="connsiteY13" fmla="*/ 347809 h 2457100"/>
                <a:gd name="connsiteX14" fmla="*/ 325369 w 2715151"/>
                <a:gd name="connsiteY14" fmla="*/ 201954 h 2457100"/>
                <a:gd name="connsiteX15" fmla="*/ 577810 w 2715151"/>
                <a:gd name="connsiteY15" fmla="*/ 0 h 2457100"/>
                <a:gd name="connsiteX0" fmla="*/ 2715151 w 2715151"/>
                <a:gd name="connsiteY0" fmla="*/ 2737591 h 2737591"/>
                <a:gd name="connsiteX1" fmla="*/ 2283195 w 2715151"/>
                <a:gd name="connsiteY1" fmla="*/ 2316855 h 2737591"/>
                <a:gd name="connsiteX2" fmla="*/ 1884898 w 2715151"/>
                <a:gd name="connsiteY2" fmla="*/ 2086852 h 2737591"/>
                <a:gd name="connsiteX3" fmla="*/ 1795141 w 2715151"/>
                <a:gd name="connsiteY3" fmla="*/ 2019535 h 2737591"/>
                <a:gd name="connsiteX4" fmla="*/ 880741 w 2715151"/>
                <a:gd name="connsiteY4" fmla="*/ 1632457 h 2737591"/>
                <a:gd name="connsiteX5" fmla="*/ 768545 w 2715151"/>
                <a:gd name="connsiteY5" fmla="*/ 1626848 h 2737591"/>
                <a:gd name="connsiteX6" fmla="*/ 684397 w 2715151"/>
                <a:gd name="connsiteY6" fmla="*/ 1626848 h 2737591"/>
                <a:gd name="connsiteX7" fmla="*/ 572201 w 2715151"/>
                <a:gd name="connsiteY7" fmla="*/ 1548310 h 2737591"/>
                <a:gd name="connsiteX8" fmla="*/ 364638 w 2715151"/>
                <a:gd name="connsiteY8" fmla="*/ 1430504 h 2737591"/>
                <a:gd name="connsiteX9" fmla="*/ 22439 w 2715151"/>
                <a:gd name="connsiteY9" fmla="*/ 1301478 h 2737591"/>
                <a:gd name="connsiteX10" fmla="*/ 0 w 2715151"/>
                <a:gd name="connsiteY10" fmla="*/ 1194892 h 2737591"/>
                <a:gd name="connsiteX11" fmla="*/ 89757 w 2715151"/>
                <a:gd name="connsiteY11" fmla="*/ 875132 h 2737591"/>
                <a:gd name="connsiteX12" fmla="*/ 100976 w 2715151"/>
                <a:gd name="connsiteY12" fmla="*/ 774155 h 2737591"/>
                <a:gd name="connsiteX13" fmla="*/ 258051 w 2715151"/>
                <a:gd name="connsiteY13" fmla="*/ 628300 h 2737591"/>
                <a:gd name="connsiteX14" fmla="*/ 325369 w 2715151"/>
                <a:gd name="connsiteY14" fmla="*/ 482445 h 2737591"/>
                <a:gd name="connsiteX15" fmla="*/ 757324 w 2715151"/>
                <a:gd name="connsiteY15" fmla="*/ 0 h 2737591"/>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863910 w 2715151"/>
                <a:gd name="connsiteY15"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34886 w 2715151"/>
                <a:gd name="connsiteY15" fmla="*/ 35903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95366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692712 w 2692712"/>
                <a:gd name="connsiteY0" fmla="*/ 3057350 h 3057350"/>
                <a:gd name="connsiteX1" fmla="*/ 2260756 w 2692712"/>
                <a:gd name="connsiteY1" fmla="*/ 2636614 h 3057350"/>
                <a:gd name="connsiteX2" fmla="*/ 1862459 w 2692712"/>
                <a:gd name="connsiteY2" fmla="*/ 2406611 h 3057350"/>
                <a:gd name="connsiteX3" fmla="*/ 1772702 w 2692712"/>
                <a:gd name="connsiteY3" fmla="*/ 2339294 h 3057350"/>
                <a:gd name="connsiteX4" fmla="*/ 858302 w 2692712"/>
                <a:gd name="connsiteY4" fmla="*/ 1952216 h 3057350"/>
                <a:gd name="connsiteX5" fmla="*/ 746106 w 2692712"/>
                <a:gd name="connsiteY5" fmla="*/ 1946607 h 3057350"/>
                <a:gd name="connsiteX6" fmla="*/ 661958 w 2692712"/>
                <a:gd name="connsiteY6" fmla="*/ 1946607 h 3057350"/>
                <a:gd name="connsiteX7" fmla="*/ 549762 w 2692712"/>
                <a:gd name="connsiteY7" fmla="*/ 1868069 h 3057350"/>
                <a:gd name="connsiteX8" fmla="*/ 342199 w 2692712"/>
                <a:gd name="connsiteY8" fmla="*/ 1750263 h 3057350"/>
                <a:gd name="connsiteX9" fmla="*/ 0 w 2692712"/>
                <a:gd name="connsiteY9" fmla="*/ 1621237 h 3057350"/>
                <a:gd name="connsiteX10" fmla="*/ 5610 w 2692712"/>
                <a:gd name="connsiteY10" fmla="*/ 1520261 h 3057350"/>
                <a:gd name="connsiteX11" fmla="*/ 72927 w 2692712"/>
                <a:gd name="connsiteY11" fmla="*/ 1144403 h 3057350"/>
                <a:gd name="connsiteX12" fmla="*/ 78537 w 2692712"/>
                <a:gd name="connsiteY12" fmla="*/ 1093914 h 3057350"/>
                <a:gd name="connsiteX13" fmla="*/ 235612 w 2692712"/>
                <a:gd name="connsiteY13" fmla="*/ 948059 h 3057350"/>
                <a:gd name="connsiteX14" fmla="*/ 302930 w 2692712"/>
                <a:gd name="connsiteY14" fmla="*/ 802204 h 3057350"/>
                <a:gd name="connsiteX15" fmla="*/ 532933 w 2692712"/>
                <a:gd name="connsiteY15" fmla="*/ 617081 h 3057350"/>
                <a:gd name="connsiteX16" fmla="*/ 712447 w 2692712"/>
                <a:gd name="connsiteY16" fmla="*/ 359030 h 3057350"/>
                <a:gd name="connsiteX17" fmla="*/ 841471 w 2692712"/>
                <a:gd name="connsiteY17" fmla="*/ 0 h 3057350"/>
                <a:gd name="connsiteX0" fmla="*/ 2687102 w 2687102"/>
                <a:gd name="connsiteY0" fmla="*/ 3057350 h 3057350"/>
                <a:gd name="connsiteX1" fmla="*/ 2255146 w 2687102"/>
                <a:gd name="connsiteY1" fmla="*/ 2636614 h 3057350"/>
                <a:gd name="connsiteX2" fmla="*/ 1856849 w 2687102"/>
                <a:gd name="connsiteY2" fmla="*/ 2406611 h 3057350"/>
                <a:gd name="connsiteX3" fmla="*/ 1767092 w 2687102"/>
                <a:gd name="connsiteY3" fmla="*/ 2339294 h 3057350"/>
                <a:gd name="connsiteX4" fmla="*/ 852692 w 2687102"/>
                <a:gd name="connsiteY4" fmla="*/ 1952216 h 3057350"/>
                <a:gd name="connsiteX5" fmla="*/ 740496 w 2687102"/>
                <a:gd name="connsiteY5" fmla="*/ 1946607 h 3057350"/>
                <a:gd name="connsiteX6" fmla="*/ 656348 w 2687102"/>
                <a:gd name="connsiteY6" fmla="*/ 1946607 h 3057350"/>
                <a:gd name="connsiteX7" fmla="*/ 544152 w 2687102"/>
                <a:gd name="connsiteY7" fmla="*/ 1868069 h 3057350"/>
                <a:gd name="connsiteX8" fmla="*/ 336589 w 2687102"/>
                <a:gd name="connsiteY8" fmla="*/ 1750263 h 3057350"/>
                <a:gd name="connsiteX9" fmla="*/ 72928 w 2687102"/>
                <a:gd name="connsiteY9" fmla="*/ 1598798 h 3057350"/>
                <a:gd name="connsiteX10" fmla="*/ 0 w 2687102"/>
                <a:gd name="connsiteY10" fmla="*/ 1520261 h 3057350"/>
                <a:gd name="connsiteX11" fmla="*/ 67317 w 2687102"/>
                <a:gd name="connsiteY11" fmla="*/ 1144403 h 3057350"/>
                <a:gd name="connsiteX12" fmla="*/ 72927 w 2687102"/>
                <a:gd name="connsiteY12" fmla="*/ 1093914 h 3057350"/>
                <a:gd name="connsiteX13" fmla="*/ 230002 w 2687102"/>
                <a:gd name="connsiteY13" fmla="*/ 948059 h 3057350"/>
                <a:gd name="connsiteX14" fmla="*/ 297320 w 2687102"/>
                <a:gd name="connsiteY14" fmla="*/ 802204 h 3057350"/>
                <a:gd name="connsiteX15" fmla="*/ 527323 w 2687102"/>
                <a:gd name="connsiteY15" fmla="*/ 617081 h 3057350"/>
                <a:gd name="connsiteX16" fmla="*/ 706837 w 2687102"/>
                <a:gd name="connsiteY16" fmla="*/ 359030 h 3057350"/>
                <a:gd name="connsiteX17" fmla="*/ 835861 w 2687102"/>
                <a:gd name="connsiteY17" fmla="*/ 0 h 30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102" h="3057350">
                  <a:moveTo>
                    <a:pt x="2687102" y="3057350"/>
                  </a:moveTo>
                  <a:lnTo>
                    <a:pt x="2255146" y="2636614"/>
                  </a:lnTo>
                  <a:lnTo>
                    <a:pt x="1856849" y="2406611"/>
                  </a:lnTo>
                  <a:lnTo>
                    <a:pt x="1767092" y="2339294"/>
                  </a:lnTo>
                  <a:lnTo>
                    <a:pt x="852692" y="1952216"/>
                  </a:lnTo>
                  <a:lnTo>
                    <a:pt x="740496" y="1946607"/>
                  </a:lnTo>
                  <a:lnTo>
                    <a:pt x="656348" y="1946607"/>
                  </a:lnTo>
                  <a:lnTo>
                    <a:pt x="544152" y="1868069"/>
                  </a:lnTo>
                  <a:lnTo>
                    <a:pt x="336589" y="1750263"/>
                  </a:lnTo>
                  <a:lnTo>
                    <a:pt x="72928" y="1598798"/>
                  </a:lnTo>
                  <a:lnTo>
                    <a:pt x="0" y="1520261"/>
                  </a:lnTo>
                  <a:cubicBezTo>
                    <a:pt x="24309" y="1396845"/>
                    <a:pt x="82277" y="1290258"/>
                    <a:pt x="67317" y="1144403"/>
                  </a:cubicBezTo>
                  <a:lnTo>
                    <a:pt x="72927" y="1093914"/>
                  </a:lnTo>
                  <a:lnTo>
                    <a:pt x="230002" y="948059"/>
                  </a:lnTo>
                  <a:cubicBezTo>
                    <a:pt x="252441" y="899441"/>
                    <a:pt x="247767" y="857367"/>
                    <a:pt x="297320" y="802204"/>
                  </a:cubicBezTo>
                  <a:cubicBezTo>
                    <a:pt x="346873" y="747041"/>
                    <a:pt x="459070" y="690943"/>
                    <a:pt x="527323" y="617081"/>
                  </a:cubicBezTo>
                  <a:cubicBezTo>
                    <a:pt x="595576" y="543219"/>
                    <a:pt x="653544" y="456267"/>
                    <a:pt x="706837" y="359030"/>
                  </a:cubicBezTo>
                  <a:cubicBezTo>
                    <a:pt x="774155" y="230939"/>
                    <a:pt x="805942" y="43009"/>
                    <a:pt x="83586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5" name="Freeform 24"/>
            <p:cNvSpPr/>
            <p:nvPr/>
          </p:nvSpPr>
          <p:spPr>
            <a:xfrm>
              <a:off x="5654397" y="1699048"/>
              <a:ext cx="814241" cy="987480"/>
            </a:xfrm>
            <a:custGeom>
              <a:avLst/>
              <a:gdLst>
                <a:gd name="connsiteX0" fmla="*/ 813424 w 813424"/>
                <a:gd name="connsiteY0" fmla="*/ 768545 h 987328"/>
                <a:gd name="connsiteX1" fmla="*/ 431956 w 813424"/>
                <a:gd name="connsiteY1" fmla="*/ 134636 h 987328"/>
                <a:gd name="connsiteX2" fmla="*/ 342199 w 813424"/>
                <a:gd name="connsiteY2" fmla="*/ 89757 h 987328"/>
                <a:gd name="connsiteX3" fmla="*/ 258052 w 813424"/>
                <a:gd name="connsiteY3" fmla="*/ 0 h 987328"/>
                <a:gd name="connsiteX4" fmla="*/ 0 w 813424"/>
                <a:gd name="connsiteY4" fmla="*/ 16830 h 987328"/>
                <a:gd name="connsiteX5" fmla="*/ 11220 w 813424"/>
                <a:gd name="connsiteY5" fmla="*/ 263662 h 987328"/>
                <a:gd name="connsiteX6" fmla="*/ 95367 w 813424"/>
                <a:gd name="connsiteY6" fmla="*/ 521713 h 987328"/>
                <a:gd name="connsiteX7" fmla="*/ 241223 w 813424"/>
                <a:gd name="connsiteY7" fmla="*/ 701227 h 987328"/>
                <a:gd name="connsiteX8" fmla="*/ 448786 w 813424"/>
                <a:gd name="connsiteY8" fmla="*/ 863912 h 987328"/>
                <a:gd name="connsiteX9" fmla="*/ 628300 w 813424"/>
                <a:gd name="connsiteY9" fmla="*/ 987328 h 987328"/>
                <a:gd name="connsiteX10" fmla="*/ 622690 w 813424"/>
                <a:gd name="connsiteY10" fmla="*/ 987328 h 98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424" h="987328">
                  <a:moveTo>
                    <a:pt x="813424" y="768545"/>
                  </a:moveTo>
                  <a:lnTo>
                    <a:pt x="431956" y="134636"/>
                  </a:lnTo>
                  <a:lnTo>
                    <a:pt x="342199" y="89757"/>
                  </a:lnTo>
                  <a:lnTo>
                    <a:pt x="258052" y="0"/>
                  </a:lnTo>
                  <a:lnTo>
                    <a:pt x="0" y="16830"/>
                  </a:lnTo>
                  <a:lnTo>
                    <a:pt x="11220" y="263662"/>
                  </a:lnTo>
                  <a:lnTo>
                    <a:pt x="95367" y="521713"/>
                  </a:lnTo>
                  <a:lnTo>
                    <a:pt x="241223" y="701227"/>
                  </a:lnTo>
                  <a:lnTo>
                    <a:pt x="448786" y="863912"/>
                  </a:lnTo>
                  <a:lnTo>
                    <a:pt x="628300" y="987328"/>
                  </a:lnTo>
                  <a:lnTo>
                    <a:pt x="622690" y="987328"/>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6" name="Freeform 25"/>
            <p:cNvSpPr/>
            <p:nvPr/>
          </p:nvSpPr>
          <p:spPr>
            <a:xfrm>
              <a:off x="3808468" y="824287"/>
              <a:ext cx="2996659" cy="898575"/>
            </a:xfrm>
            <a:custGeom>
              <a:avLst/>
              <a:gdLst>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217330 w 2995642"/>
                <a:gd name="connsiteY8" fmla="*/ 830253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26597 w 2995642"/>
                <a:gd name="connsiteY9" fmla="*/ 628299 h 914400"/>
                <a:gd name="connsiteX10" fmla="*/ 5610 w 2995642"/>
                <a:gd name="connsiteY10" fmla="*/ 0 h 914400"/>
                <a:gd name="connsiteX11" fmla="*/ 0 w 2995642"/>
                <a:gd name="connsiteY11" fmla="*/ 5610 h 914400"/>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497821 w 2995642"/>
                <a:gd name="connsiteY6" fmla="*/ 858302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525870 w 2995642"/>
                <a:gd name="connsiteY6" fmla="*/ 813423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85624 w 2995642"/>
                <a:gd name="connsiteY7" fmla="*/ 863912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891961 w 2995642"/>
                <a:gd name="connsiteY10" fmla="*/ 476835 h 897571"/>
                <a:gd name="connsiteX11" fmla="*/ 241222 w 2995642"/>
                <a:gd name="connsiteY11" fmla="*/ 168295 h 897571"/>
                <a:gd name="connsiteX12" fmla="*/ 5610 w 2995642"/>
                <a:gd name="connsiteY12" fmla="*/ 0 h 897571"/>
                <a:gd name="connsiteX13" fmla="*/ 0 w 2995642"/>
                <a:gd name="connsiteY13" fmla="*/ 5610 h 8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5642" h="897571">
                  <a:moveTo>
                    <a:pt x="2995642" y="684397"/>
                  </a:moveTo>
                  <a:lnTo>
                    <a:pt x="2608564" y="835863"/>
                  </a:lnTo>
                  <a:lnTo>
                    <a:pt x="2535637" y="875131"/>
                  </a:lnTo>
                  <a:lnTo>
                    <a:pt x="2271975" y="819033"/>
                  </a:lnTo>
                  <a:lnTo>
                    <a:pt x="2092461" y="875131"/>
                  </a:lnTo>
                  <a:lnTo>
                    <a:pt x="1716604" y="897571"/>
                  </a:lnTo>
                  <a:lnTo>
                    <a:pt x="1525870" y="813423"/>
                  </a:lnTo>
                  <a:lnTo>
                    <a:pt x="1301477" y="796594"/>
                  </a:lnTo>
                  <a:lnTo>
                    <a:pt x="1189281" y="757325"/>
                  </a:lnTo>
                  <a:cubicBezTo>
                    <a:pt x="1140663" y="740496"/>
                    <a:pt x="1070540" y="669437"/>
                    <a:pt x="1020987" y="622689"/>
                  </a:cubicBezTo>
                  <a:cubicBezTo>
                    <a:pt x="971434" y="575941"/>
                    <a:pt x="1020987" y="559112"/>
                    <a:pt x="891961" y="476835"/>
                  </a:cubicBezTo>
                  <a:cubicBezTo>
                    <a:pt x="762935" y="394558"/>
                    <a:pt x="542282" y="346874"/>
                    <a:pt x="241222" y="168295"/>
                  </a:cubicBezTo>
                  <a:cubicBezTo>
                    <a:pt x="91627" y="85083"/>
                    <a:pt x="46749" y="20570"/>
                    <a:pt x="5610" y="0"/>
                  </a:cubicBezTo>
                  <a:lnTo>
                    <a:pt x="0" y="5610"/>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7" name="Freeform 26"/>
            <p:cNvSpPr/>
            <p:nvPr/>
          </p:nvSpPr>
          <p:spPr>
            <a:xfrm>
              <a:off x="3265641" y="1783190"/>
              <a:ext cx="2787147" cy="2435361"/>
            </a:xfrm>
            <a:custGeom>
              <a:avLst/>
              <a:gdLst>
                <a:gd name="connsiteX0" fmla="*/ 39269 w 2047583"/>
                <a:gd name="connsiteY0" fmla="*/ 0 h 2165389"/>
                <a:gd name="connsiteX1" fmla="*/ 106586 w 2047583"/>
                <a:gd name="connsiteY1" fmla="*/ 95367 h 2165389"/>
                <a:gd name="connsiteX2" fmla="*/ 67318 w 2047583"/>
                <a:gd name="connsiteY2" fmla="*/ 224393 h 2165389"/>
                <a:gd name="connsiteX3" fmla="*/ 44878 w 2047583"/>
                <a:gd name="connsiteY3" fmla="*/ 330980 h 2165389"/>
                <a:gd name="connsiteX4" fmla="*/ 0 w 2047583"/>
                <a:gd name="connsiteY4" fmla="*/ 729277 h 2165389"/>
                <a:gd name="connsiteX5" fmla="*/ 28049 w 2047583"/>
                <a:gd name="connsiteY5" fmla="*/ 908791 h 2165389"/>
                <a:gd name="connsiteX6" fmla="*/ 72927 w 2047583"/>
                <a:gd name="connsiteY6" fmla="*/ 992938 h 2165389"/>
                <a:gd name="connsiteX7" fmla="*/ 151465 w 2047583"/>
                <a:gd name="connsiteY7" fmla="*/ 1077085 h 2165389"/>
                <a:gd name="connsiteX8" fmla="*/ 258051 w 2047583"/>
                <a:gd name="connsiteY8" fmla="*/ 1116354 h 2165389"/>
                <a:gd name="connsiteX9" fmla="*/ 415126 w 2047583"/>
                <a:gd name="connsiteY9" fmla="*/ 1116354 h 2165389"/>
                <a:gd name="connsiteX10" fmla="*/ 504883 w 2047583"/>
                <a:gd name="connsiteY10" fmla="*/ 1166842 h 2165389"/>
                <a:gd name="connsiteX11" fmla="*/ 583421 w 2047583"/>
                <a:gd name="connsiteY11" fmla="*/ 1256599 h 2165389"/>
                <a:gd name="connsiteX12" fmla="*/ 628299 w 2047583"/>
                <a:gd name="connsiteY12" fmla="*/ 1469772 h 2165389"/>
                <a:gd name="connsiteX13" fmla="*/ 813423 w 2047583"/>
                <a:gd name="connsiteY13" fmla="*/ 1632457 h 2165389"/>
                <a:gd name="connsiteX14" fmla="*/ 1015377 w 2047583"/>
                <a:gd name="connsiteY14" fmla="*/ 1727824 h 2165389"/>
                <a:gd name="connsiteX15" fmla="*/ 1105134 w 2047583"/>
                <a:gd name="connsiteY15" fmla="*/ 1811971 h 2165389"/>
                <a:gd name="connsiteX16" fmla="*/ 1239769 w 2047583"/>
                <a:gd name="connsiteY16" fmla="*/ 1856850 h 2165389"/>
                <a:gd name="connsiteX17" fmla="*/ 1318307 w 2047583"/>
                <a:gd name="connsiteY17" fmla="*/ 1851240 h 2165389"/>
                <a:gd name="connsiteX18" fmla="*/ 1565139 w 2047583"/>
                <a:gd name="connsiteY18" fmla="*/ 1918558 h 2165389"/>
                <a:gd name="connsiteX19" fmla="*/ 1806361 w 2047583"/>
                <a:gd name="connsiteY19" fmla="*/ 2070023 h 2165389"/>
                <a:gd name="connsiteX20" fmla="*/ 1884898 w 2047583"/>
                <a:gd name="connsiteY20" fmla="*/ 2075632 h 2165389"/>
                <a:gd name="connsiteX21" fmla="*/ 1963435 w 2047583"/>
                <a:gd name="connsiteY21" fmla="*/ 2008315 h 2165389"/>
                <a:gd name="connsiteX22" fmla="*/ 2047583 w 2047583"/>
                <a:gd name="connsiteY22" fmla="*/ 2165389 h 2165389"/>
                <a:gd name="connsiteX0" fmla="*/ 39269 w 2109291"/>
                <a:gd name="connsiteY0" fmla="*/ 0 h 2288805"/>
                <a:gd name="connsiteX1" fmla="*/ 106586 w 2109291"/>
                <a:gd name="connsiteY1" fmla="*/ 95367 h 2288805"/>
                <a:gd name="connsiteX2" fmla="*/ 67318 w 2109291"/>
                <a:gd name="connsiteY2" fmla="*/ 224393 h 2288805"/>
                <a:gd name="connsiteX3" fmla="*/ 44878 w 2109291"/>
                <a:gd name="connsiteY3" fmla="*/ 330980 h 2288805"/>
                <a:gd name="connsiteX4" fmla="*/ 0 w 2109291"/>
                <a:gd name="connsiteY4" fmla="*/ 729277 h 2288805"/>
                <a:gd name="connsiteX5" fmla="*/ 28049 w 2109291"/>
                <a:gd name="connsiteY5" fmla="*/ 908791 h 2288805"/>
                <a:gd name="connsiteX6" fmla="*/ 72927 w 2109291"/>
                <a:gd name="connsiteY6" fmla="*/ 992938 h 2288805"/>
                <a:gd name="connsiteX7" fmla="*/ 151465 w 2109291"/>
                <a:gd name="connsiteY7" fmla="*/ 1077085 h 2288805"/>
                <a:gd name="connsiteX8" fmla="*/ 258051 w 2109291"/>
                <a:gd name="connsiteY8" fmla="*/ 1116354 h 2288805"/>
                <a:gd name="connsiteX9" fmla="*/ 415126 w 2109291"/>
                <a:gd name="connsiteY9" fmla="*/ 1116354 h 2288805"/>
                <a:gd name="connsiteX10" fmla="*/ 504883 w 2109291"/>
                <a:gd name="connsiteY10" fmla="*/ 1166842 h 2288805"/>
                <a:gd name="connsiteX11" fmla="*/ 583421 w 2109291"/>
                <a:gd name="connsiteY11" fmla="*/ 1256599 h 2288805"/>
                <a:gd name="connsiteX12" fmla="*/ 628299 w 2109291"/>
                <a:gd name="connsiteY12" fmla="*/ 1469772 h 2288805"/>
                <a:gd name="connsiteX13" fmla="*/ 813423 w 2109291"/>
                <a:gd name="connsiteY13" fmla="*/ 1632457 h 2288805"/>
                <a:gd name="connsiteX14" fmla="*/ 1015377 w 2109291"/>
                <a:gd name="connsiteY14" fmla="*/ 1727824 h 2288805"/>
                <a:gd name="connsiteX15" fmla="*/ 1105134 w 2109291"/>
                <a:gd name="connsiteY15" fmla="*/ 1811971 h 2288805"/>
                <a:gd name="connsiteX16" fmla="*/ 1239769 w 2109291"/>
                <a:gd name="connsiteY16" fmla="*/ 1856850 h 2288805"/>
                <a:gd name="connsiteX17" fmla="*/ 1318307 w 2109291"/>
                <a:gd name="connsiteY17" fmla="*/ 1851240 h 2288805"/>
                <a:gd name="connsiteX18" fmla="*/ 1565139 w 2109291"/>
                <a:gd name="connsiteY18" fmla="*/ 1918558 h 2288805"/>
                <a:gd name="connsiteX19" fmla="*/ 1806361 w 2109291"/>
                <a:gd name="connsiteY19" fmla="*/ 2070023 h 2288805"/>
                <a:gd name="connsiteX20" fmla="*/ 1884898 w 2109291"/>
                <a:gd name="connsiteY20" fmla="*/ 2075632 h 2288805"/>
                <a:gd name="connsiteX21" fmla="*/ 1963435 w 2109291"/>
                <a:gd name="connsiteY21" fmla="*/ 2008315 h 2288805"/>
                <a:gd name="connsiteX22" fmla="*/ 2109291 w 2109291"/>
                <a:gd name="connsiteY22" fmla="*/ 2288805 h 2288805"/>
                <a:gd name="connsiteX0" fmla="*/ 39269 w 2193439"/>
                <a:gd name="connsiteY0" fmla="*/ 0 h 2378562"/>
                <a:gd name="connsiteX1" fmla="*/ 106586 w 2193439"/>
                <a:gd name="connsiteY1" fmla="*/ 95367 h 2378562"/>
                <a:gd name="connsiteX2" fmla="*/ 67318 w 2193439"/>
                <a:gd name="connsiteY2" fmla="*/ 224393 h 2378562"/>
                <a:gd name="connsiteX3" fmla="*/ 44878 w 2193439"/>
                <a:gd name="connsiteY3" fmla="*/ 330980 h 2378562"/>
                <a:gd name="connsiteX4" fmla="*/ 0 w 2193439"/>
                <a:gd name="connsiteY4" fmla="*/ 729277 h 2378562"/>
                <a:gd name="connsiteX5" fmla="*/ 28049 w 2193439"/>
                <a:gd name="connsiteY5" fmla="*/ 908791 h 2378562"/>
                <a:gd name="connsiteX6" fmla="*/ 72927 w 2193439"/>
                <a:gd name="connsiteY6" fmla="*/ 992938 h 2378562"/>
                <a:gd name="connsiteX7" fmla="*/ 151465 w 2193439"/>
                <a:gd name="connsiteY7" fmla="*/ 1077085 h 2378562"/>
                <a:gd name="connsiteX8" fmla="*/ 258051 w 2193439"/>
                <a:gd name="connsiteY8" fmla="*/ 1116354 h 2378562"/>
                <a:gd name="connsiteX9" fmla="*/ 415126 w 2193439"/>
                <a:gd name="connsiteY9" fmla="*/ 1116354 h 2378562"/>
                <a:gd name="connsiteX10" fmla="*/ 504883 w 2193439"/>
                <a:gd name="connsiteY10" fmla="*/ 1166842 h 2378562"/>
                <a:gd name="connsiteX11" fmla="*/ 583421 w 2193439"/>
                <a:gd name="connsiteY11" fmla="*/ 1256599 h 2378562"/>
                <a:gd name="connsiteX12" fmla="*/ 628299 w 2193439"/>
                <a:gd name="connsiteY12" fmla="*/ 1469772 h 2378562"/>
                <a:gd name="connsiteX13" fmla="*/ 813423 w 2193439"/>
                <a:gd name="connsiteY13" fmla="*/ 1632457 h 2378562"/>
                <a:gd name="connsiteX14" fmla="*/ 1015377 w 2193439"/>
                <a:gd name="connsiteY14" fmla="*/ 1727824 h 2378562"/>
                <a:gd name="connsiteX15" fmla="*/ 1105134 w 2193439"/>
                <a:gd name="connsiteY15" fmla="*/ 1811971 h 2378562"/>
                <a:gd name="connsiteX16" fmla="*/ 1239769 w 2193439"/>
                <a:gd name="connsiteY16" fmla="*/ 1856850 h 2378562"/>
                <a:gd name="connsiteX17" fmla="*/ 1318307 w 2193439"/>
                <a:gd name="connsiteY17" fmla="*/ 1851240 h 2378562"/>
                <a:gd name="connsiteX18" fmla="*/ 1565139 w 2193439"/>
                <a:gd name="connsiteY18" fmla="*/ 1918558 h 2378562"/>
                <a:gd name="connsiteX19" fmla="*/ 1806361 w 2193439"/>
                <a:gd name="connsiteY19" fmla="*/ 2070023 h 2378562"/>
                <a:gd name="connsiteX20" fmla="*/ 1884898 w 2193439"/>
                <a:gd name="connsiteY20" fmla="*/ 2075632 h 2378562"/>
                <a:gd name="connsiteX21" fmla="*/ 1963435 w 2193439"/>
                <a:gd name="connsiteY21" fmla="*/ 2008315 h 2378562"/>
                <a:gd name="connsiteX22" fmla="*/ 2193439 w 2193439"/>
                <a:gd name="connsiteY22" fmla="*/ 2378562 h 2378562"/>
                <a:gd name="connsiteX0" fmla="*/ 39269 w 2423441"/>
                <a:gd name="connsiteY0" fmla="*/ 0 h 2322463"/>
                <a:gd name="connsiteX1" fmla="*/ 106586 w 2423441"/>
                <a:gd name="connsiteY1" fmla="*/ 95367 h 2322463"/>
                <a:gd name="connsiteX2" fmla="*/ 67318 w 2423441"/>
                <a:gd name="connsiteY2" fmla="*/ 224393 h 2322463"/>
                <a:gd name="connsiteX3" fmla="*/ 44878 w 2423441"/>
                <a:gd name="connsiteY3" fmla="*/ 330980 h 2322463"/>
                <a:gd name="connsiteX4" fmla="*/ 0 w 2423441"/>
                <a:gd name="connsiteY4" fmla="*/ 729277 h 2322463"/>
                <a:gd name="connsiteX5" fmla="*/ 28049 w 2423441"/>
                <a:gd name="connsiteY5" fmla="*/ 908791 h 2322463"/>
                <a:gd name="connsiteX6" fmla="*/ 72927 w 2423441"/>
                <a:gd name="connsiteY6" fmla="*/ 992938 h 2322463"/>
                <a:gd name="connsiteX7" fmla="*/ 151465 w 2423441"/>
                <a:gd name="connsiteY7" fmla="*/ 1077085 h 2322463"/>
                <a:gd name="connsiteX8" fmla="*/ 258051 w 2423441"/>
                <a:gd name="connsiteY8" fmla="*/ 1116354 h 2322463"/>
                <a:gd name="connsiteX9" fmla="*/ 415126 w 2423441"/>
                <a:gd name="connsiteY9" fmla="*/ 1116354 h 2322463"/>
                <a:gd name="connsiteX10" fmla="*/ 504883 w 2423441"/>
                <a:gd name="connsiteY10" fmla="*/ 1166842 h 2322463"/>
                <a:gd name="connsiteX11" fmla="*/ 583421 w 2423441"/>
                <a:gd name="connsiteY11" fmla="*/ 1256599 h 2322463"/>
                <a:gd name="connsiteX12" fmla="*/ 628299 w 2423441"/>
                <a:gd name="connsiteY12" fmla="*/ 1469772 h 2322463"/>
                <a:gd name="connsiteX13" fmla="*/ 813423 w 2423441"/>
                <a:gd name="connsiteY13" fmla="*/ 1632457 h 2322463"/>
                <a:gd name="connsiteX14" fmla="*/ 1015377 w 2423441"/>
                <a:gd name="connsiteY14" fmla="*/ 1727824 h 2322463"/>
                <a:gd name="connsiteX15" fmla="*/ 1105134 w 2423441"/>
                <a:gd name="connsiteY15" fmla="*/ 1811971 h 2322463"/>
                <a:gd name="connsiteX16" fmla="*/ 1239769 w 2423441"/>
                <a:gd name="connsiteY16" fmla="*/ 1856850 h 2322463"/>
                <a:gd name="connsiteX17" fmla="*/ 1318307 w 2423441"/>
                <a:gd name="connsiteY17" fmla="*/ 1851240 h 2322463"/>
                <a:gd name="connsiteX18" fmla="*/ 1565139 w 2423441"/>
                <a:gd name="connsiteY18" fmla="*/ 1918558 h 2322463"/>
                <a:gd name="connsiteX19" fmla="*/ 1806361 w 2423441"/>
                <a:gd name="connsiteY19" fmla="*/ 2070023 h 2322463"/>
                <a:gd name="connsiteX20" fmla="*/ 1884898 w 2423441"/>
                <a:gd name="connsiteY20" fmla="*/ 2075632 h 2322463"/>
                <a:gd name="connsiteX21" fmla="*/ 1963435 w 2423441"/>
                <a:gd name="connsiteY21" fmla="*/ 2008315 h 2322463"/>
                <a:gd name="connsiteX22" fmla="*/ 2423441 w 2423441"/>
                <a:gd name="connsiteY22" fmla="*/ 2322463 h 2322463"/>
                <a:gd name="connsiteX0" fmla="*/ 39269 w 2423441"/>
                <a:gd name="connsiteY0" fmla="*/ 0 h 2330594"/>
                <a:gd name="connsiteX1" fmla="*/ 106586 w 2423441"/>
                <a:gd name="connsiteY1" fmla="*/ 95367 h 2330594"/>
                <a:gd name="connsiteX2" fmla="*/ 67318 w 2423441"/>
                <a:gd name="connsiteY2" fmla="*/ 224393 h 2330594"/>
                <a:gd name="connsiteX3" fmla="*/ 44878 w 2423441"/>
                <a:gd name="connsiteY3" fmla="*/ 330980 h 2330594"/>
                <a:gd name="connsiteX4" fmla="*/ 0 w 2423441"/>
                <a:gd name="connsiteY4" fmla="*/ 729277 h 2330594"/>
                <a:gd name="connsiteX5" fmla="*/ 28049 w 2423441"/>
                <a:gd name="connsiteY5" fmla="*/ 908791 h 2330594"/>
                <a:gd name="connsiteX6" fmla="*/ 72927 w 2423441"/>
                <a:gd name="connsiteY6" fmla="*/ 992938 h 2330594"/>
                <a:gd name="connsiteX7" fmla="*/ 151465 w 2423441"/>
                <a:gd name="connsiteY7" fmla="*/ 1077085 h 2330594"/>
                <a:gd name="connsiteX8" fmla="*/ 258051 w 2423441"/>
                <a:gd name="connsiteY8" fmla="*/ 1116354 h 2330594"/>
                <a:gd name="connsiteX9" fmla="*/ 415126 w 2423441"/>
                <a:gd name="connsiteY9" fmla="*/ 1116354 h 2330594"/>
                <a:gd name="connsiteX10" fmla="*/ 504883 w 2423441"/>
                <a:gd name="connsiteY10" fmla="*/ 1166842 h 2330594"/>
                <a:gd name="connsiteX11" fmla="*/ 583421 w 2423441"/>
                <a:gd name="connsiteY11" fmla="*/ 1256599 h 2330594"/>
                <a:gd name="connsiteX12" fmla="*/ 628299 w 2423441"/>
                <a:gd name="connsiteY12" fmla="*/ 1469772 h 2330594"/>
                <a:gd name="connsiteX13" fmla="*/ 813423 w 2423441"/>
                <a:gd name="connsiteY13" fmla="*/ 1632457 h 2330594"/>
                <a:gd name="connsiteX14" fmla="*/ 1015377 w 2423441"/>
                <a:gd name="connsiteY14" fmla="*/ 1727824 h 2330594"/>
                <a:gd name="connsiteX15" fmla="*/ 1105134 w 2423441"/>
                <a:gd name="connsiteY15" fmla="*/ 1811971 h 2330594"/>
                <a:gd name="connsiteX16" fmla="*/ 1239769 w 2423441"/>
                <a:gd name="connsiteY16" fmla="*/ 1856850 h 2330594"/>
                <a:gd name="connsiteX17" fmla="*/ 1318307 w 2423441"/>
                <a:gd name="connsiteY17" fmla="*/ 1851240 h 2330594"/>
                <a:gd name="connsiteX18" fmla="*/ 1565139 w 2423441"/>
                <a:gd name="connsiteY18" fmla="*/ 1918558 h 2330594"/>
                <a:gd name="connsiteX19" fmla="*/ 1806361 w 2423441"/>
                <a:gd name="connsiteY19" fmla="*/ 2070023 h 2330594"/>
                <a:gd name="connsiteX20" fmla="*/ 1884898 w 2423441"/>
                <a:gd name="connsiteY20" fmla="*/ 2075632 h 2330594"/>
                <a:gd name="connsiteX21" fmla="*/ 1963435 w 2423441"/>
                <a:gd name="connsiteY21" fmla="*/ 2008315 h 2330594"/>
                <a:gd name="connsiteX22" fmla="*/ 2423441 w 2423441"/>
                <a:gd name="connsiteY22" fmla="*/ 2322463 h 2330594"/>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884898 w 2423441"/>
                <a:gd name="connsiteY20" fmla="*/ 2075632 h 2335767"/>
                <a:gd name="connsiteX21" fmla="*/ 2002704 w 2423441"/>
                <a:gd name="connsiteY21" fmla="*/ 2131731 h 2335767"/>
                <a:gd name="connsiteX22" fmla="*/ 2423441 w 2423441"/>
                <a:gd name="connsiteY22" fmla="*/ 2322463 h 2335767"/>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901727 w 2423441"/>
                <a:gd name="connsiteY20" fmla="*/ 2092461 h 2335767"/>
                <a:gd name="connsiteX21" fmla="*/ 2002704 w 2423441"/>
                <a:gd name="connsiteY21" fmla="*/ 2131731 h 2335767"/>
                <a:gd name="connsiteX22" fmla="*/ 2423441 w 2423441"/>
                <a:gd name="connsiteY22" fmla="*/ 2322463 h 2335767"/>
                <a:gd name="connsiteX0" fmla="*/ 39269 w 2642223"/>
                <a:gd name="connsiteY0" fmla="*/ 0 h 2309903"/>
                <a:gd name="connsiteX1" fmla="*/ 106586 w 2642223"/>
                <a:gd name="connsiteY1" fmla="*/ 95367 h 2309903"/>
                <a:gd name="connsiteX2" fmla="*/ 67318 w 2642223"/>
                <a:gd name="connsiteY2" fmla="*/ 224393 h 2309903"/>
                <a:gd name="connsiteX3" fmla="*/ 44878 w 2642223"/>
                <a:gd name="connsiteY3" fmla="*/ 330980 h 2309903"/>
                <a:gd name="connsiteX4" fmla="*/ 0 w 2642223"/>
                <a:gd name="connsiteY4" fmla="*/ 729277 h 2309903"/>
                <a:gd name="connsiteX5" fmla="*/ 28049 w 2642223"/>
                <a:gd name="connsiteY5" fmla="*/ 908791 h 2309903"/>
                <a:gd name="connsiteX6" fmla="*/ 72927 w 2642223"/>
                <a:gd name="connsiteY6" fmla="*/ 992938 h 2309903"/>
                <a:gd name="connsiteX7" fmla="*/ 151465 w 2642223"/>
                <a:gd name="connsiteY7" fmla="*/ 1077085 h 2309903"/>
                <a:gd name="connsiteX8" fmla="*/ 258051 w 2642223"/>
                <a:gd name="connsiteY8" fmla="*/ 1116354 h 2309903"/>
                <a:gd name="connsiteX9" fmla="*/ 415126 w 2642223"/>
                <a:gd name="connsiteY9" fmla="*/ 1116354 h 2309903"/>
                <a:gd name="connsiteX10" fmla="*/ 504883 w 2642223"/>
                <a:gd name="connsiteY10" fmla="*/ 1166842 h 2309903"/>
                <a:gd name="connsiteX11" fmla="*/ 583421 w 2642223"/>
                <a:gd name="connsiteY11" fmla="*/ 1256599 h 2309903"/>
                <a:gd name="connsiteX12" fmla="*/ 628299 w 2642223"/>
                <a:gd name="connsiteY12" fmla="*/ 1469772 h 2309903"/>
                <a:gd name="connsiteX13" fmla="*/ 813423 w 2642223"/>
                <a:gd name="connsiteY13" fmla="*/ 1632457 h 2309903"/>
                <a:gd name="connsiteX14" fmla="*/ 1015377 w 2642223"/>
                <a:gd name="connsiteY14" fmla="*/ 1727824 h 2309903"/>
                <a:gd name="connsiteX15" fmla="*/ 1105134 w 2642223"/>
                <a:gd name="connsiteY15" fmla="*/ 1811971 h 2309903"/>
                <a:gd name="connsiteX16" fmla="*/ 1239769 w 2642223"/>
                <a:gd name="connsiteY16" fmla="*/ 1856850 h 2309903"/>
                <a:gd name="connsiteX17" fmla="*/ 1318307 w 2642223"/>
                <a:gd name="connsiteY17" fmla="*/ 1851240 h 2309903"/>
                <a:gd name="connsiteX18" fmla="*/ 1565139 w 2642223"/>
                <a:gd name="connsiteY18" fmla="*/ 1918558 h 2309903"/>
                <a:gd name="connsiteX19" fmla="*/ 1806361 w 2642223"/>
                <a:gd name="connsiteY19" fmla="*/ 2070023 h 2309903"/>
                <a:gd name="connsiteX20" fmla="*/ 1901727 w 2642223"/>
                <a:gd name="connsiteY20" fmla="*/ 2092461 h 2309903"/>
                <a:gd name="connsiteX21" fmla="*/ 2002704 w 2642223"/>
                <a:gd name="connsiteY21" fmla="*/ 2131731 h 2309903"/>
                <a:gd name="connsiteX22" fmla="*/ 2642223 w 2642223"/>
                <a:gd name="connsiteY22" fmla="*/ 2294414 h 2309903"/>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02704 w 2642223"/>
                <a:gd name="connsiteY21" fmla="*/ 2131731 h 2329622"/>
                <a:gd name="connsiteX22" fmla="*/ 2249536 w 2642223"/>
                <a:gd name="connsiteY22" fmla="*/ 2322463 h 2329622"/>
                <a:gd name="connsiteX23" fmla="*/ 2642223 w 2642223"/>
                <a:gd name="connsiteY23" fmla="*/ 2294414 h 2329622"/>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13924 w 2642223"/>
                <a:gd name="connsiteY21" fmla="*/ 2170999 h 2329622"/>
                <a:gd name="connsiteX22" fmla="*/ 2249536 w 2642223"/>
                <a:gd name="connsiteY22" fmla="*/ 2322463 h 2329622"/>
                <a:gd name="connsiteX23" fmla="*/ 2642223 w 2642223"/>
                <a:gd name="connsiteY23" fmla="*/ 2294414 h 2329622"/>
                <a:gd name="connsiteX0" fmla="*/ 39269 w 2737590"/>
                <a:gd name="connsiteY0" fmla="*/ 0 h 2329622"/>
                <a:gd name="connsiteX1" fmla="*/ 106586 w 2737590"/>
                <a:gd name="connsiteY1" fmla="*/ 95367 h 2329622"/>
                <a:gd name="connsiteX2" fmla="*/ 67318 w 2737590"/>
                <a:gd name="connsiteY2" fmla="*/ 224393 h 2329622"/>
                <a:gd name="connsiteX3" fmla="*/ 44878 w 2737590"/>
                <a:gd name="connsiteY3" fmla="*/ 330980 h 2329622"/>
                <a:gd name="connsiteX4" fmla="*/ 0 w 2737590"/>
                <a:gd name="connsiteY4" fmla="*/ 729277 h 2329622"/>
                <a:gd name="connsiteX5" fmla="*/ 28049 w 2737590"/>
                <a:gd name="connsiteY5" fmla="*/ 908791 h 2329622"/>
                <a:gd name="connsiteX6" fmla="*/ 72927 w 2737590"/>
                <a:gd name="connsiteY6" fmla="*/ 992938 h 2329622"/>
                <a:gd name="connsiteX7" fmla="*/ 151465 w 2737590"/>
                <a:gd name="connsiteY7" fmla="*/ 1077085 h 2329622"/>
                <a:gd name="connsiteX8" fmla="*/ 258051 w 2737590"/>
                <a:gd name="connsiteY8" fmla="*/ 1116354 h 2329622"/>
                <a:gd name="connsiteX9" fmla="*/ 415126 w 2737590"/>
                <a:gd name="connsiteY9" fmla="*/ 1116354 h 2329622"/>
                <a:gd name="connsiteX10" fmla="*/ 504883 w 2737590"/>
                <a:gd name="connsiteY10" fmla="*/ 1166842 h 2329622"/>
                <a:gd name="connsiteX11" fmla="*/ 583421 w 2737590"/>
                <a:gd name="connsiteY11" fmla="*/ 1256599 h 2329622"/>
                <a:gd name="connsiteX12" fmla="*/ 628299 w 2737590"/>
                <a:gd name="connsiteY12" fmla="*/ 1469772 h 2329622"/>
                <a:gd name="connsiteX13" fmla="*/ 813423 w 2737590"/>
                <a:gd name="connsiteY13" fmla="*/ 1632457 h 2329622"/>
                <a:gd name="connsiteX14" fmla="*/ 1015377 w 2737590"/>
                <a:gd name="connsiteY14" fmla="*/ 1727824 h 2329622"/>
                <a:gd name="connsiteX15" fmla="*/ 1105134 w 2737590"/>
                <a:gd name="connsiteY15" fmla="*/ 1811971 h 2329622"/>
                <a:gd name="connsiteX16" fmla="*/ 1239769 w 2737590"/>
                <a:gd name="connsiteY16" fmla="*/ 1856850 h 2329622"/>
                <a:gd name="connsiteX17" fmla="*/ 1318307 w 2737590"/>
                <a:gd name="connsiteY17" fmla="*/ 1851240 h 2329622"/>
                <a:gd name="connsiteX18" fmla="*/ 1565139 w 2737590"/>
                <a:gd name="connsiteY18" fmla="*/ 1918558 h 2329622"/>
                <a:gd name="connsiteX19" fmla="*/ 1806361 w 2737590"/>
                <a:gd name="connsiteY19" fmla="*/ 2070023 h 2329622"/>
                <a:gd name="connsiteX20" fmla="*/ 1901727 w 2737590"/>
                <a:gd name="connsiteY20" fmla="*/ 2092461 h 2329622"/>
                <a:gd name="connsiteX21" fmla="*/ 2013924 w 2737590"/>
                <a:gd name="connsiteY21" fmla="*/ 2170999 h 2329622"/>
                <a:gd name="connsiteX22" fmla="*/ 2249536 w 2737590"/>
                <a:gd name="connsiteY22" fmla="*/ 2322463 h 2329622"/>
                <a:gd name="connsiteX23" fmla="*/ 2737590 w 2737590"/>
                <a:gd name="connsiteY23" fmla="*/ 2294414 h 2329622"/>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88078 w 2788078"/>
                <a:gd name="connsiteY23"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09540 w 2788078"/>
                <a:gd name="connsiteY23" fmla="*/ 2311243 h 2434659"/>
                <a:gd name="connsiteX24" fmla="*/ 2788078 w 2788078"/>
                <a:gd name="connsiteY24"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15377 w 2788078"/>
                <a:gd name="connsiteY15" fmla="*/ 1727824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07813 w 2788078"/>
                <a:gd name="connsiteY14" fmla="*/ 1654896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5616 w 2788078"/>
                <a:gd name="connsiteY13" fmla="*/ 154830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88078" h="2434659">
                  <a:moveTo>
                    <a:pt x="39269" y="0"/>
                  </a:moveTo>
                  <a:lnTo>
                    <a:pt x="106586" y="95367"/>
                  </a:lnTo>
                  <a:lnTo>
                    <a:pt x="67318" y="224393"/>
                  </a:lnTo>
                  <a:lnTo>
                    <a:pt x="44878" y="330980"/>
                  </a:lnTo>
                  <a:lnTo>
                    <a:pt x="0" y="729277"/>
                  </a:lnTo>
                  <a:lnTo>
                    <a:pt x="28049" y="908791"/>
                  </a:lnTo>
                  <a:lnTo>
                    <a:pt x="72927" y="992938"/>
                  </a:lnTo>
                  <a:lnTo>
                    <a:pt x="151465" y="1077085"/>
                  </a:lnTo>
                  <a:lnTo>
                    <a:pt x="258051" y="1116354"/>
                  </a:lnTo>
                  <a:lnTo>
                    <a:pt x="415126" y="1116354"/>
                  </a:lnTo>
                  <a:lnTo>
                    <a:pt x="504883" y="1166842"/>
                  </a:lnTo>
                  <a:lnTo>
                    <a:pt x="583421" y="1256599"/>
                  </a:lnTo>
                  <a:lnTo>
                    <a:pt x="628299" y="1469772"/>
                  </a:lnTo>
                  <a:cubicBezTo>
                    <a:pt x="650738" y="1494081"/>
                    <a:pt x="673177" y="1523998"/>
                    <a:pt x="695616" y="1548307"/>
                  </a:cubicBezTo>
                  <a:lnTo>
                    <a:pt x="813423" y="1621237"/>
                  </a:lnTo>
                  <a:lnTo>
                    <a:pt x="1043426" y="1744653"/>
                  </a:lnTo>
                  <a:lnTo>
                    <a:pt x="1105134" y="1811971"/>
                  </a:lnTo>
                  <a:lnTo>
                    <a:pt x="1239769" y="1856850"/>
                  </a:lnTo>
                  <a:lnTo>
                    <a:pt x="1318307" y="1851240"/>
                  </a:lnTo>
                  <a:lnTo>
                    <a:pt x="1565139" y="1918558"/>
                  </a:lnTo>
                  <a:lnTo>
                    <a:pt x="1806361" y="2070023"/>
                  </a:lnTo>
                  <a:lnTo>
                    <a:pt x="1901727" y="2092461"/>
                  </a:lnTo>
                  <a:lnTo>
                    <a:pt x="2013924" y="2170999"/>
                  </a:lnTo>
                  <a:cubicBezTo>
                    <a:pt x="2074697" y="2200918"/>
                    <a:pt x="2142950" y="2295349"/>
                    <a:pt x="2249536" y="2322463"/>
                  </a:cubicBezTo>
                  <a:cubicBezTo>
                    <a:pt x="2354252" y="2360797"/>
                    <a:pt x="2619783" y="2292544"/>
                    <a:pt x="2709540" y="2311243"/>
                  </a:cubicBezTo>
                  <a:cubicBezTo>
                    <a:pt x="2799297" y="2329942"/>
                    <a:pt x="2763769" y="2429049"/>
                    <a:pt x="2788078" y="2434659"/>
                  </a:cubicBez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sp>
        <p:nvSpPr>
          <p:cNvPr id="5" name="Freeform 4"/>
          <p:cNvSpPr/>
          <p:nvPr/>
        </p:nvSpPr>
        <p:spPr>
          <a:xfrm>
            <a:off x="2297113" y="782638"/>
            <a:ext cx="2544762" cy="2571750"/>
          </a:xfrm>
          <a:custGeom>
            <a:avLst/>
            <a:gdLst>
              <a:gd name="connsiteX0" fmla="*/ 785136 w 2097628"/>
              <a:gd name="connsiteY0" fmla="*/ 2261500 h 2274620"/>
              <a:gd name="connsiteX1" fmla="*/ 1167273 w 2097628"/>
              <a:gd name="connsiteY1" fmla="*/ 2002192 h 2274620"/>
              <a:gd name="connsiteX2" fmla="*/ 1249160 w 2097628"/>
              <a:gd name="connsiteY2" fmla="*/ 1688294 h 2274620"/>
              <a:gd name="connsiteX3" fmla="*/ 1522115 w 2097628"/>
              <a:gd name="connsiteY3" fmla="*/ 1388043 h 2274620"/>
              <a:gd name="connsiteX4" fmla="*/ 1986139 w 2097628"/>
              <a:gd name="connsiteY4" fmla="*/ 1046849 h 2274620"/>
              <a:gd name="connsiteX5" fmla="*/ 2068025 w 2097628"/>
              <a:gd name="connsiteY5" fmla="*/ 432700 h 2274620"/>
              <a:gd name="connsiteX6" fmla="*/ 1576706 w 2097628"/>
              <a:gd name="connsiteY6" fmla="*/ 146097 h 2274620"/>
              <a:gd name="connsiteX7" fmla="*/ 880670 w 2097628"/>
              <a:gd name="connsiteY7" fmla="*/ 9619 h 2274620"/>
              <a:gd name="connsiteX8" fmla="*/ 307464 w 2097628"/>
              <a:gd name="connsiteY8" fmla="*/ 36915 h 2274620"/>
              <a:gd name="connsiteX9" fmla="*/ 48157 w 2097628"/>
              <a:gd name="connsiteY9" fmla="*/ 241631 h 2274620"/>
              <a:gd name="connsiteX10" fmla="*/ 280169 w 2097628"/>
              <a:gd name="connsiteY10" fmla="*/ 883076 h 2274620"/>
              <a:gd name="connsiteX11" fmla="*/ 225578 w 2097628"/>
              <a:gd name="connsiteY11" fmla="*/ 1319804 h 2274620"/>
              <a:gd name="connsiteX12" fmla="*/ 7213 w 2097628"/>
              <a:gd name="connsiteY12" fmla="*/ 1729237 h 2274620"/>
              <a:gd name="connsiteX13" fmla="*/ 102748 w 2097628"/>
              <a:gd name="connsiteY13" fmla="*/ 2070431 h 2274620"/>
              <a:gd name="connsiteX14" fmla="*/ 580419 w 2097628"/>
              <a:gd name="connsiteY14" fmla="*/ 2220556 h 2274620"/>
              <a:gd name="connsiteX15" fmla="*/ 785136 w 2097628"/>
              <a:gd name="connsiteY15" fmla="*/ 2261500 h 2274620"/>
              <a:gd name="connsiteX0" fmla="*/ 785136 w 2568360"/>
              <a:gd name="connsiteY0" fmla="*/ 2261500 h 2274620"/>
              <a:gd name="connsiteX1" fmla="*/ 1167273 w 2568360"/>
              <a:gd name="connsiteY1" fmla="*/ 2002192 h 2274620"/>
              <a:gd name="connsiteX2" fmla="*/ 1249160 w 2568360"/>
              <a:gd name="connsiteY2" fmla="*/ 1688294 h 2274620"/>
              <a:gd name="connsiteX3" fmla="*/ 1522115 w 2568360"/>
              <a:gd name="connsiteY3" fmla="*/ 1388043 h 2274620"/>
              <a:gd name="connsiteX4" fmla="*/ 2555483 w 2568360"/>
              <a:gd name="connsiteY4" fmla="*/ 1685204 h 2274620"/>
              <a:gd name="connsiteX5" fmla="*/ 2068025 w 2568360"/>
              <a:gd name="connsiteY5" fmla="*/ 432700 h 2274620"/>
              <a:gd name="connsiteX6" fmla="*/ 1576706 w 2568360"/>
              <a:gd name="connsiteY6" fmla="*/ 146097 h 2274620"/>
              <a:gd name="connsiteX7" fmla="*/ 880670 w 2568360"/>
              <a:gd name="connsiteY7" fmla="*/ 9619 h 2274620"/>
              <a:gd name="connsiteX8" fmla="*/ 307464 w 2568360"/>
              <a:gd name="connsiteY8" fmla="*/ 36915 h 2274620"/>
              <a:gd name="connsiteX9" fmla="*/ 48157 w 2568360"/>
              <a:gd name="connsiteY9" fmla="*/ 241631 h 2274620"/>
              <a:gd name="connsiteX10" fmla="*/ 280169 w 2568360"/>
              <a:gd name="connsiteY10" fmla="*/ 883076 h 2274620"/>
              <a:gd name="connsiteX11" fmla="*/ 225578 w 2568360"/>
              <a:gd name="connsiteY11" fmla="*/ 1319804 h 2274620"/>
              <a:gd name="connsiteX12" fmla="*/ 7213 w 2568360"/>
              <a:gd name="connsiteY12" fmla="*/ 1729237 h 2274620"/>
              <a:gd name="connsiteX13" fmla="*/ 102748 w 2568360"/>
              <a:gd name="connsiteY13" fmla="*/ 2070431 h 2274620"/>
              <a:gd name="connsiteX14" fmla="*/ 580419 w 2568360"/>
              <a:gd name="connsiteY14" fmla="*/ 2220556 h 2274620"/>
              <a:gd name="connsiteX15" fmla="*/ 785136 w 2568360"/>
              <a:gd name="connsiteY15" fmla="*/ 2261500 h 2274620"/>
              <a:gd name="connsiteX0" fmla="*/ 785136 w 2561156"/>
              <a:gd name="connsiteY0" fmla="*/ 2261500 h 2274620"/>
              <a:gd name="connsiteX1" fmla="*/ 1167273 w 2561156"/>
              <a:gd name="connsiteY1" fmla="*/ 2002192 h 2274620"/>
              <a:gd name="connsiteX2" fmla="*/ 1249160 w 2561156"/>
              <a:gd name="connsiteY2" fmla="*/ 1688294 h 2274620"/>
              <a:gd name="connsiteX3" fmla="*/ 1522115 w 2561156"/>
              <a:gd name="connsiteY3" fmla="*/ 1388043 h 2274620"/>
              <a:gd name="connsiteX4" fmla="*/ 2555483 w 2561156"/>
              <a:gd name="connsiteY4" fmla="*/ 1685204 h 2274620"/>
              <a:gd name="connsiteX5" fmla="*/ 1921376 w 2561156"/>
              <a:gd name="connsiteY5" fmla="*/ 760504 h 2274620"/>
              <a:gd name="connsiteX6" fmla="*/ 1576706 w 2561156"/>
              <a:gd name="connsiteY6" fmla="*/ 146097 h 2274620"/>
              <a:gd name="connsiteX7" fmla="*/ 880670 w 2561156"/>
              <a:gd name="connsiteY7" fmla="*/ 9619 h 2274620"/>
              <a:gd name="connsiteX8" fmla="*/ 307464 w 2561156"/>
              <a:gd name="connsiteY8" fmla="*/ 36915 h 2274620"/>
              <a:gd name="connsiteX9" fmla="*/ 48157 w 2561156"/>
              <a:gd name="connsiteY9" fmla="*/ 241631 h 2274620"/>
              <a:gd name="connsiteX10" fmla="*/ 280169 w 2561156"/>
              <a:gd name="connsiteY10" fmla="*/ 883076 h 2274620"/>
              <a:gd name="connsiteX11" fmla="*/ 225578 w 2561156"/>
              <a:gd name="connsiteY11" fmla="*/ 1319804 h 2274620"/>
              <a:gd name="connsiteX12" fmla="*/ 7213 w 2561156"/>
              <a:gd name="connsiteY12" fmla="*/ 1729237 h 2274620"/>
              <a:gd name="connsiteX13" fmla="*/ 102748 w 2561156"/>
              <a:gd name="connsiteY13" fmla="*/ 2070431 h 2274620"/>
              <a:gd name="connsiteX14" fmla="*/ 580419 w 2561156"/>
              <a:gd name="connsiteY14" fmla="*/ 2220556 h 2274620"/>
              <a:gd name="connsiteX15" fmla="*/ 785136 w 2561156"/>
              <a:gd name="connsiteY15" fmla="*/ 2261500 h 2274620"/>
              <a:gd name="connsiteX0" fmla="*/ 785136 w 2565761"/>
              <a:gd name="connsiteY0" fmla="*/ 2261500 h 2274620"/>
              <a:gd name="connsiteX1" fmla="*/ 1167273 w 2565761"/>
              <a:gd name="connsiteY1" fmla="*/ 2002192 h 2274620"/>
              <a:gd name="connsiteX2" fmla="*/ 1249160 w 2565761"/>
              <a:gd name="connsiteY2" fmla="*/ 1688294 h 2274620"/>
              <a:gd name="connsiteX3" fmla="*/ 1522115 w 2565761"/>
              <a:gd name="connsiteY3" fmla="*/ 1388043 h 2274620"/>
              <a:gd name="connsiteX4" fmla="*/ 2555483 w 2565761"/>
              <a:gd name="connsiteY4" fmla="*/ 1685204 h 2274620"/>
              <a:gd name="connsiteX5" fmla="*/ 2024893 w 2565761"/>
              <a:gd name="connsiteY5" fmla="*/ 639734 h 2274620"/>
              <a:gd name="connsiteX6" fmla="*/ 1576706 w 2565761"/>
              <a:gd name="connsiteY6" fmla="*/ 146097 h 2274620"/>
              <a:gd name="connsiteX7" fmla="*/ 880670 w 2565761"/>
              <a:gd name="connsiteY7" fmla="*/ 9619 h 2274620"/>
              <a:gd name="connsiteX8" fmla="*/ 307464 w 2565761"/>
              <a:gd name="connsiteY8" fmla="*/ 36915 h 2274620"/>
              <a:gd name="connsiteX9" fmla="*/ 48157 w 2565761"/>
              <a:gd name="connsiteY9" fmla="*/ 241631 h 2274620"/>
              <a:gd name="connsiteX10" fmla="*/ 280169 w 2565761"/>
              <a:gd name="connsiteY10" fmla="*/ 883076 h 2274620"/>
              <a:gd name="connsiteX11" fmla="*/ 225578 w 2565761"/>
              <a:gd name="connsiteY11" fmla="*/ 1319804 h 2274620"/>
              <a:gd name="connsiteX12" fmla="*/ 7213 w 2565761"/>
              <a:gd name="connsiteY12" fmla="*/ 1729237 h 2274620"/>
              <a:gd name="connsiteX13" fmla="*/ 102748 w 2565761"/>
              <a:gd name="connsiteY13" fmla="*/ 2070431 h 2274620"/>
              <a:gd name="connsiteX14" fmla="*/ 580419 w 2565761"/>
              <a:gd name="connsiteY14" fmla="*/ 2220556 h 2274620"/>
              <a:gd name="connsiteX15" fmla="*/ 785136 w 2565761"/>
              <a:gd name="connsiteY15" fmla="*/ 2261500 h 2274620"/>
              <a:gd name="connsiteX0" fmla="*/ 785136 w 2624918"/>
              <a:gd name="connsiteY0" fmla="*/ 2261500 h 2274620"/>
              <a:gd name="connsiteX1" fmla="*/ 1167273 w 2624918"/>
              <a:gd name="connsiteY1" fmla="*/ 2002192 h 2274620"/>
              <a:gd name="connsiteX2" fmla="*/ 1249160 w 2624918"/>
              <a:gd name="connsiteY2" fmla="*/ 1688294 h 2274620"/>
              <a:gd name="connsiteX3" fmla="*/ 2474615 w 2624918"/>
              <a:gd name="connsiteY3" fmla="*/ 1992200 h 2274620"/>
              <a:gd name="connsiteX4" fmla="*/ 2555483 w 2624918"/>
              <a:gd name="connsiteY4" fmla="*/ 1685204 h 2274620"/>
              <a:gd name="connsiteX5" fmla="*/ 2024893 w 2624918"/>
              <a:gd name="connsiteY5" fmla="*/ 639734 h 2274620"/>
              <a:gd name="connsiteX6" fmla="*/ 1576706 w 2624918"/>
              <a:gd name="connsiteY6" fmla="*/ 146097 h 2274620"/>
              <a:gd name="connsiteX7" fmla="*/ 880670 w 2624918"/>
              <a:gd name="connsiteY7" fmla="*/ 9619 h 2274620"/>
              <a:gd name="connsiteX8" fmla="*/ 307464 w 2624918"/>
              <a:gd name="connsiteY8" fmla="*/ 36915 h 2274620"/>
              <a:gd name="connsiteX9" fmla="*/ 48157 w 2624918"/>
              <a:gd name="connsiteY9" fmla="*/ 241631 h 2274620"/>
              <a:gd name="connsiteX10" fmla="*/ 280169 w 2624918"/>
              <a:gd name="connsiteY10" fmla="*/ 883076 h 2274620"/>
              <a:gd name="connsiteX11" fmla="*/ 225578 w 2624918"/>
              <a:gd name="connsiteY11" fmla="*/ 1319804 h 2274620"/>
              <a:gd name="connsiteX12" fmla="*/ 7213 w 2624918"/>
              <a:gd name="connsiteY12" fmla="*/ 1729237 h 2274620"/>
              <a:gd name="connsiteX13" fmla="*/ 102748 w 2624918"/>
              <a:gd name="connsiteY13" fmla="*/ 2070431 h 2274620"/>
              <a:gd name="connsiteX14" fmla="*/ 580419 w 2624918"/>
              <a:gd name="connsiteY14" fmla="*/ 2220556 h 2274620"/>
              <a:gd name="connsiteX15" fmla="*/ 785136 w 2624918"/>
              <a:gd name="connsiteY15" fmla="*/ 2261500 h 2274620"/>
              <a:gd name="connsiteX0" fmla="*/ 785136 w 2605454"/>
              <a:gd name="connsiteY0" fmla="*/ 2261500 h 2287016"/>
              <a:gd name="connsiteX1" fmla="*/ 1167273 w 2605454"/>
              <a:gd name="connsiteY1" fmla="*/ 2002192 h 2287016"/>
              <a:gd name="connsiteX2" fmla="*/ 1597503 w 2605454"/>
              <a:gd name="connsiteY2" fmla="*/ 2287009 h 2287016"/>
              <a:gd name="connsiteX3" fmla="*/ 2474615 w 2605454"/>
              <a:gd name="connsiteY3" fmla="*/ 1992200 h 2287016"/>
              <a:gd name="connsiteX4" fmla="*/ 2555483 w 2605454"/>
              <a:gd name="connsiteY4" fmla="*/ 1685204 h 2287016"/>
              <a:gd name="connsiteX5" fmla="*/ 2024893 w 2605454"/>
              <a:gd name="connsiteY5" fmla="*/ 639734 h 2287016"/>
              <a:gd name="connsiteX6" fmla="*/ 1576706 w 2605454"/>
              <a:gd name="connsiteY6" fmla="*/ 146097 h 2287016"/>
              <a:gd name="connsiteX7" fmla="*/ 880670 w 2605454"/>
              <a:gd name="connsiteY7" fmla="*/ 9619 h 2287016"/>
              <a:gd name="connsiteX8" fmla="*/ 307464 w 2605454"/>
              <a:gd name="connsiteY8" fmla="*/ 36915 h 2287016"/>
              <a:gd name="connsiteX9" fmla="*/ 48157 w 2605454"/>
              <a:gd name="connsiteY9" fmla="*/ 241631 h 2287016"/>
              <a:gd name="connsiteX10" fmla="*/ 280169 w 2605454"/>
              <a:gd name="connsiteY10" fmla="*/ 883076 h 2287016"/>
              <a:gd name="connsiteX11" fmla="*/ 225578 w 2605454"/>
              <a:gd name="connsiteY11" fmla="*/ 1319804 h 2287016"/>
              <a:gd name="connsiteX12" fmla="*/ 7213 w 2605454"/>
              <a:gd name="connsiteY12" fmla="*/ 1729237 h 2287016"/>
              <a:gd name="connsiteX13" fmla="*/ 102748 w 2605454"/>
              <a:gd name="connsiteY13" fmla="*/ 2070431 h 2287016"/>
              <a:gd name="connsiteX14" fmla="*/ 580419 w 2605454"/>
              <a:gd name="connsiteY14" fmla="*/ 2220556 h 2287016"/>
              <a:gd name="connsiteX15" fmla="*/ 785136 w 2605454"/>
              <a:gd name="connsiteY15" fmla="*/ 2261500 h 2287016"/>
              <a:gd name="connsiteX0" fmla="*/ 785136 w 2605454"/>
              <a:gd name="connsiteY0" fmla="*/ 2261500 h 2437782"/>
              <a:gd name="connsiteX1" fmla="*/ 1254359 w 2605454"/>
              <a:gd name="connsiteY1" fmla="*/ 2437621 h 2437782"/>
              <a:gd name="connsiteX2" fmla="*/ 1597503 w 2605454"/>
              <a:gd name="connsiteY2" fmla="*/ 2287009 h 2437782"/>
              <a:gd name="connsiteX3" fmla="*/ 2474615 w 2605454"/>
              <a:gd name="connsiteY3" fmla="*/ 1992200 h 2437782"/>
              <a:gd name="connsiteX4" fmla="*/ 2555483 w 2605454"/>
              <a:gd name="connsiteY4" fmla="*/ 1685204 h 2437782"/>
              <a:gd name="connsiteX5" fmla="*/ 2024893 w 2605454"/>
              <a:gd name="connsiteY5" fmla="*/ 639734 h 2437782"/>
              <a:gd name="connsiteX6" fmla="*/ 1576706 w 2605454"/>
              <a:gd name="connsiteY6" fmla="*/ 146097 h 2437782"/>
              <a:gd name="connsiteX7" fmla="*/ 880670 w 2605454"/>
              <a:gd name="connsiteY7" fmla="*/ 9619 h 2437782"/>
              <a:gd name="connsiteX8" fmla="*/ 307464 w 2605454"/>
              <a:gd name="connsiteY8" fmla="*/ 36915 h 2437782"/>
              <a:gd name="connsiteX9" fmla="*/ 48157 w 2605454"/>
              <a:gd name="connsiteY9" fmla="*/ 241631 h 2437782"/>
              <a:gd name="connsiteX10" fmla="*/ 280169 w 2605454"/>
              <a:gd name="connsiteY10" fmla="*/ 883076 h 2437782"/>
              <a:gd name="connsiteX11" fmla="*/ 225578 w 2605454"/>
              <a:gd name="connsiteY11" fmla="*/ 1319804 h 2437782"/>
              <a:gd name="connsiteX12" fmla="*/ 7213 w 2605454"/>
              <a:gd name="connsiteY12" fmla="*/ 1729237 h 2437782"/>
              <a:gd name="connsiteX13" fmla="*/ 102748 w 2605454"/>
              <a:gd name="connsiteY13" fmla="*/ 2070431 h 2437782"/>
              <a:gd name="connsiteX14" fmla="*/ 580419 w 2605454"/>
              <a:gd name="connsiteY14" fmla="*/ 2220556 h 2437782"/>
              <a:gd name="connsiteX15" fmla="*/ 785136 w 2605454"/>
              <a:gd name="connsiteY15" fmla="*/ 2261500 h 2437782"/>
              <a:gd name="connsiteX0" fmla="*/ 785136 w 2605454"/>
              <a:gd name="connsiteY0" fmla="*/ 2261500 h 2532370"/>
              <a:gd name="connsiteX1" fmla="*/ 1254359 w 2605454"/>
              <a:gd name="connsiteY1" fmla="*/ 2437621 h 2532370"/>
              <a:gd name="connsiteX2" fmla="*/ 1597503 w 2605454"/>
              <a:gd name="connsiteY2" fmla="*/ 2287009 h 2532370"/>
              <a:gd name="connsiteX3" fmla="*/ 2474615 w 2605454"/>
              <a:gd name="connsiteY3" fmla="*/ 1992200 h 2532370"/>
              <a:gd name="connsiteX4" fmla="*/ 2555483 w 2605454"/>
              <a:gd name="connsiteY4" fmla="*/ 1685204 h 2532370"/>
              <a:gd name="connsiteX5" fmla="*/ 2024893 w 2605454"/>
              <a:gd name="connsiteY5" fmla="*/ 639734 h 2532370"/>
              <a:gd name="connsiteX6" fmla="*/ 1576706 w 2605454"/>
              <a:gd name="connsiteY6" fmla="*/ 146097 h 2532370"/>
              <a:gd name="connsiteX7" fmla="*/ 880670 w 2605454"/>
              <a:gd name="connsiteY7" fmla="*/ 9619 h 2532370"/>
              <a:gd name="connsiteX8" fmla="*/ 307464 w 2605454"/>
              <a:gd name="connsiteY8" fmla="*/ 36915 h 2532370"/>
              <a:gd name="connsiteX9" fmla="*/ 48157 w 2605454"/>
              <a:gd name="connsiteY9" fmla="*/ 241631 h 2532370"/>
              <a:gd name="connsiteX10" fmla="*/ 280169 w 2605454"/>
              <a:gd name="connsiteY10" fmla="*/ 883076 h 2532370"/>
              <a:gd name="connsiteX11" fmla="*/ 225578 w 2605454"/>
              <a:gd name="connsiteY11" fmla="*/ 1319804 h 2532370"/>
              <a:gd name="connsiteX12" fmla="*/ 7213 w 2605454"/>
              <a:gd name="connsiteY12" fmla="*/ 1729237 h 2532370"/>
              <a:gd name="connsiteX13" fmla="*/ 102748 w 2605454"/>
              <a:gd name="connsiteY13" fmla="*/ 2070431 h 2532370"/>
              <a:gd name="connsiteX14" fmla="*/ 580419 w 2605454"/>
              <a:gd name="connsiteY14" fmla="*/ 2220556 h 2532370"/>
              <a:gd name="connsiteX15" fmla="*/ 785136 w 2605454"/>
              <a:gd name="connsiteY15" fmla="*/ 2261500 h 2532370"/>
              <a:gd name="connsiteX0" fmla="*/ 785136 w 2598720"/>
              <a:gd name="connsiteY0" fmla="*/ 2261500 h 2438121"/>
              <a:gd name="connsiteX1" fmla="*/ 1254359 w 2598720"/>
              <a:gd name="connsiteY1" fmla="*/ 2437621 h 2438121"/>
              <a:gd name="connsiteX2" fmla="*/ 1739018 w 2598720"/>
              <a:gd name="connsiteY2" fmla="*/ 2303337 h 2438121"/>
              <a:gd name="connsiteX3" fmla="*/ 2474615 w 2598720"/>
              <a:gd name="connsiteY3" fmla="*/ 1992200 h 2438121"/>
              <a:gd name="connsiteX4" fmla="*/ 2555483 w 2598720"/>
              <a:gd name="connsiteY4" fmla="*/ 1685204 h 2438121"/>
              <a:gd name="connsiteX5" fmla="*/ 2024893 w 2598720"/>
              <a:gd name="connsiteY5" fmla="*/ 639734 h 2438121"/>
              <a:gd name="connsiteX6" fmla="*/ 1576706 w 2598720"/>
              <a:gd name="connsiteY6" fmla="*/ 146097 h 2438121"/>
              <a:gd name="connsiteX7" fmla="*/ 880670 w 2598720"/>
              <a:gd name="connsiteY7" fmla="*/ 9619 h 2438121"/>
              <a:gd name="connsiteX8" fmla="*/ 307464 w 2598720"/>
              <a:gd name="connsiteY8" fmla="*/ 36915 h 2438121"/>
              <a:gd name="connsiteX9" fmla="*/ 48157 w 2598720"/>
              <a:gd name="connsiteY9" fmla="*/ 241631 h 2438121"/>
              <a:gd name="connsiteX10" fmla="*/ 280169 w 2598720"/>
              <a:gd name="connsiteY10" fmla="*/ 883076 h 2438121"/>
              <a:gd name="connsiteX11" fmla="*/ 225578 w 2598720"/>
              <a:gd name="connsiteY11" fmla="*/ 1319804 h 2438121"/>
              <a:gd name="connsiteX12" fmla="*/ 7213 w 2598720"/>
              <a:gd name="connsiteY12" fmla="*/ 1729237 h 2438121"/>
              <a:gd name="connsiteX13" fmla="*/ 102748 w 2598720"/>
              <a:gd name="connsiteY13" fmla="*/ 2070431 h 2438121"/>
              <a:gd name="connsiteX14" fmla="*/ 580419 w 2598720"/>
              <a:gd name="connsiteY14" fmla="*/ 2220556 h 2438121"/>
              <a:gd name="connsiteX15" fmla="*/ 785136 w 2598720"/>
              <a:gd name="connsiteY15" fmla="*/ 2261500 h 2438121"/>
              <a:gd name="connsiteX0" fmla="*/ 785136 w 2598720"/>
              <a:gd name="connsiteY0" fmla="*/ 2261500 h 2489007"/>
              <a:gd name="connsiteX1" fmla="*/ 1254359 w 2598720"/>
              <a:gd name="connsiteY1" fmla="*/ 2437621 h 2489007"/>
              <a:gd name="connsiteX2" fmla="*/ 1739018 w 2598720"/>
              <a:gd name="connsiteY2" fmla="*/ 2303337 h 2489007"/>
              <a:gd name="connsiteX3" fmla="*/ 2474615 w 2598720"/>
              <a:gd name="connsiteY3" fmla="*/ 1992200 h 2489007"/>
              <a:gd name="connsiteX4" fmla="*/ 2555483 w 2598720"/>
              <a:gd name="connsiteY4" fmla="*/ 1685204 h 2489007"/>
              <a:gd name="connsiteX5" fmla="*/ 2024893 w 2598720"/>
              <a:gd name="connsiteY5" fmla="*/ 639734 h 2489007"/>
              <a:gd name="connsiteX6" fmla="*/ 1576706 w 2598720"/>
              <a:gd name="connsiteY6" fmla="*/ 146097 h 2489007"/>
              <a:gd name="connsiteX7" fmla="*/ 880670 w 2598720"/>
              <a:gd name="connsiteY7" fmla="*/ 9619 h 2489007"/>
              <a:gd name="connsiteX8" fmla="*/ 307464 w 2598720"/>
              <a:gd name="connsiteY8" fmla="*/ 36915 h 2489007"/>
              <a:gd name="connsiteX9" fmla="*/ 48157 w 2598720"/>
              <a:gd name="connsiteY9" fmla="*/ 241631 h 2489007"/>
              <a:gd name="connsiteX10" fmla="*/ 280169 w 2598720"/>
              <a:gd name="connsiteY10" fmla="*/ 883076 h 2489007"/>
              <a:gd name="connsiteX11" fmla="*/ 225578 w 2598720"/>
              <a:gd name="connsiteY11" fmla="*/ 1319804 h 2489007"/>
              <a:gd name="connsiteX12" fmla="*/ 7213 w 2598720"/>
              <a:gd name="connsiteY12" fmla="*/ 1729237 h 2489007"/>
              <a:gd name="connsiteX13" fmla="*/ 102748 w 2598720"/>
              <a:gd name="connsiteY13" fmla="*/ 2070431 h 2489007"/>
              <a:gd name="connsiteX14" fmla="*/ 580419 w 2598720"/>
              <a:gd name="connsiteY14" fmla="*/ 2220556 h 2489007"/>
              <a:gd name="connsiteX15" fmla="*/ 785136 w 2598720"/>
              <a:gd name="connsiteY15" fmla="*/ 2261500 h 2489007"/>
              <a:gd name="connsiteX0" fmla="*/ 785136 w 2587775"/>
              <a:gd name="connsiteY0" fmla="*/ 2261500 h 2438030"/>
              <a:gd name="connsiteX1" fmla="*/ 1254359 w 2587775"/>
              <a:gd name="connsiteY1" fmla="*/ 2437621 h 2438030"/>
              <a:gd name="connsiteX2" fmla="*/ 1739018 w 2587775"/>
              <a:gd name="connsiteY2" fmla="*/ 2303337 h 2438030"/>
              <a:gd name="connsiteX3" fmla="*/ 2025213 w 2587775"/>
              <a:gd name="connsiteY3" fmla="*/ 2091879 h 2438030"/>
              <a:gd name="connsiteX4" fmla="*/ 2474615 w 2587775"/>
              <a:gd name="connsiteY4" fmla="*/ 1992200 h 2438030"/>
              <a:gd name="connsiteX5" fmla="*/ 2555483 w 2587775"/>
              <a:gd name="connsiteY5" fmla="*/ 1685204 h 2438030"/>
              <a:gd name="connsiteX6" fmla="*/ 2024893 w 2587775"/>
              <a:gd name="connsiteY6" fmla="*/ 639734 h 2438030"/>
              <a:gd name="connsiteX7" fmla="*/ 1576706 w 2587775"/>
              <a:gd name="connsiteY7" fmla="*/ 146097 h 2438030"/>
              <a:gd name="connsiteX8" fmla="*/ 880670 w 2587775"/>
              <a:gd name="connsiteY8" fmla="*/ 9619 h 2438030"/>
              <a:gd name="connsiteX9" fmla="*/ 307464 w 2587775"/>
              <a:gd name="connsiteY9" fmla="*/ 36915 h 2438030"/>
              <a:gd name="connsiteX10" fmla="*/ 48157 w 2587775"/>
              <a:gd name="connsiteY10" fmla="*/ 241631 h 2438030"/>
              <a:gd name="connsiteX11" fmla="*/ 280169 w 2587775"/>
              <a:gd name="connsiteY11" fmla="*/ 883076 h 2438030"/>
              <a:gd name="connsiteX12" fmla="*/ 225578 w 2587775"/>
              <a:gd name="connsiteY12" fmla="*/ 1319804 h 2438030"/>
              <a:gd name="connsiteX13" fmla="*/ 7213 w 2587775"/>
              <a:gd name="connsiteY13" fmla="*/ 1729237 h 2438030"/>
              <a:gd name="connsiteX14" fmla="*/ 102748 w 2587775"/>
              <a:gd name="connsiteY14" fmla="*/ 2070431 h 2438030"/>
              <a:gd name="connsiteX15" fmla="*/ 580419 w 2587775"/>
              <a:gd name="connsiteY15" fmla="*/ 2220556 h 2438030"/>
              <a:gd name="connsiteX16" fmla="*/ 785136 w 2587775"/>
              <a:gd name="connsiteY16" fmla="*/ 2261500 h 2438030"/>
              <a:gd name="connsiteX0" fmla="*/ 785136 w 2587260"/>
              <a:gd name="connsiteY0" fmla="*/ 2261500 h 2437973"/>
              <a:gd name="connsiteX1" fmla="*/ 1254359 w 2587260"/>
              <a:gd name="connsiteY1" fmla="*/ 2437621 h 2437973"/>
              <a:gd name="connsiteX2" fmla="*/ 1739018 w 2587260"/>
              <a:gd name="connsiteY2" fmla="*/ 2303337 h 2437973"/>
              <a:gd name="connsiteX3" fmla="*/ 2041542 w 2587260"/>
              <a:gd name="connsiteY3" fmla="*/ 2178964 h 2437973"/>
              <a:gd name="connsiteX4" fmla="*/ 2474615 w 2587260"/>
              <a:gd name="connsiteY4" fmla="*/ 1992200 h 2437973"/>
              <a:gd name="connsiteX5" fmla="*/ 2555483 w 2587260"/>
              <a:gd name="connsiteY5" fmla="*/ 1685204 h 2437973"/>
              <a:gd name="connsiteX6" fmla="*/ 2024893 w 2587260"/>
              <a:gd name="connsiteY6" fmla="*/ 639734 h 2437973"/>
              <a:gd name="connsiteX7" fmla="*/ 1576706 w 2587260"/>
              <a:gd name="connsiteY7" fmla="*/ 146097 h 2437973"/>
              <a:gd name="connsiteX8" fmla="*/ 880670 w 2587260"/>
              <a:gd name="connsiteY8" fmla="*/ 9619 h 2437973"/>
              <a:gd name="connsiteX9" fmla="*/ 307464 w 2587260"/>
              <a:gd name="connsiteY9" fmla="*/ 36915 h 2437973"/>
              <a:gd name="connsiteX10" fmla="*/ 48157 w 2587260"/>
              <a:gd name="connsiteY10" fmla="*/ 241631 h 2437973"/>
              <a:gd name="connsiteX11" fmla="*/ 280169 w 2587260"/>
              <a:gd name="connsiteY11" fmla="*/ 883076 h 2437973"/>
              <a:gd name="connsiteX12" fmla="*/ 225578 w 2587260"/>
              <a:gd name="connsiteY12" fmla="*/ 1319804 h 2437973"/>
              <a:gd name="connsiteX13" fmla="*/ 7213 w 2587260"/>
              <a:gd name="connsiteY13" fmla="*/ 1729237 h 2437973"/>
              <a:gd name="connsiteX14" fmla="*/ 102748 w 2587260"/>
              <a:gd name="connsiteY14" fmla="*/ 2070431 h 2437973"/>
              <a:gd name="connsiteX15" fmla="*/ 580419 w 2587260"/>
              <a:gd name="connsiteY15" fmla="*/ 2220556 h 2437973"/>
              <a:gd name="connsiteX16" fmla="*/ 785136 w 2587260"/>
              <a:gd name="connsiteY16" fmla="*/ 2261500 h 2437973"/>
              <a:gd name="connsiteX0" fmla="*/ 785136 w 2587260"/>
              <a:gd name="connsiteY0" fmla="*/ 2261500 h 2573795"/>
              <a:gd name="connsiteX1" fmla="*/ 1254359 w 2587260"/>
              <a:gd name="connsiteY1" fmla="*/ 2437621 h 2573795"/>
              <a:gd name="connsiteX2" fmla="*/ 1755346 w 2587260"/>
              <a:gd name="connsiteY2" fmla="*/ 2564594 h 2573795"/>
              <a:gd name="connsiteX3" fmla="*/ 2041542 w 2587260"/>
              <a:gd name="connsiteY3" fmla="*/ 2178964 h 2573795"/>
              <a:gd name="connsiteX4" fmla="*/ 2474615 w 2587260"/>
              <a:gd name="connsiteY4" fmla="*/ 1992200 h 2573795"/>
              <a:gd name="connsiteX5" fmla="*/ 2555483 w 2587260"/>
              <a:gd name="connsiteY5" fmla="*/ 1685204 h 2573795"/>
              <a:gd name="connsiteX6" fmla="*/ 2024893 w 2587260"/>
              <a:gd name="connsiteY6" fmla="*/ 639734 h 2573795"/>
              <a:gd name="connsiteX7" fmla="*/ 1576706 w 2587260"/>
              <a:gd name="connsiteY7" fmla="*/ 146097 h 2573795"/>
              <a:gd name="connsiteX8" fmla="*/ 880670 w 2587260"/>
              <a:gd name="connsiteY8" fmla="*/ 9619 h 2573795"/>
              <a:gd name="connsiteX9" fmla="*/ 307464 w 2587260"/>
              <a:gd name="connsiteY9" fmla="*/ 36915 h 2573795"/>
              <a:gd name="connsiteX10" fmla="*/ 48157 w 2587260"/>
              <a:gd name="connsiteY10" fmla="*/ 241631 h 2573795"/>
              <a:gd name="connsiteX11" fmla="*/ 280169 w 2587260"/>
              <a:gd name="connsiteY11" fmla="*/ 883076 h 2573795"/>
              <a:gd name="connsiteX12" fmla="*/ 225578 w 2587260"/>
              <a:gd name="connsiteY12" fmla="*/ 1319804 h 2573795"/>
              <a:gd name="connsiteX13" fmla="*/ 7213 w 2587260"/>
              <a:gd name="connsiteY13" fmla="*/ 1729237 h 2573795"/>
              <a:gd name="connsiteX14" fmla="*/ 102748 w 2587260"/>
              <a:gd name="connsiteY14" fmla="*/ 2070431 h 2573795"/>
              <a:gd name="connsiteX15" fmla="*/ 580419 w 2587260"/>
              <a:gd name="connsiteY15" fmla="*/ 2220556 h 2573795"/>
              <a:gd name="connsiteX16" fmla="*/ 785136 w 2587260"/>
              <a:gd name="connsiteY16" fmla="*/ 2261500 h 2573795"/>
              <a:gd name="connsiteX0" fmla="*/ 785136 w 2583399"/>
              <a:gd name="connsiteY0" fmla="*/ 2261500 h 2577131"/>
              <a:gd name="connsiteX1" fmla="*/ 1254359 w 2583399"/>
              <a:gd name="connsiteY1" fmla="*/ 2437621 h 2577131"/>
              <a:gd name="connsiteX2" fmla="*/ 1755346 w 2583399"/>
              <a:gd name="connsiteY2" fmla="*/ 2564594 h 2577131"/>
              <a:gd name="connsiteX3" fmla="*/ 2177614 w 2583399"/>
              <a:gd name="connsiteY3" fmla="*/ 2119093 h 2577131"/>
              <a:gd name="connsiteX4" fmla="*/ 2474615 w 2583399"/>
              <a:gd name="connsiteY4" fmla="*/ 1992200 h 2577131"/>
              <a:gd name="connsiteX5" fmla="*/ 2555483 w 2583399"/>
              <a:gd name="connsiteY5" fmla="*/ 1685204 h 2577131"/>
              <a:gd name="connsiteX6" fmla="*/ 2024893 w 2583399"/>
              <a:gd name="connsiteY6" fmla="*/ 639734 h 2577131"/>
              <a:gd name="connsiteX7" fmla="*/ 1576706 w 2583399"/>
              <a:gd name="connsiteY7" fmla="*/ 146097 h 2577131"/>
              <a:gd name="connsiteX8" fmla="*/ 880670 w 2583399"/>
              <a:gd name="connsiteY8" fmla="*/ 9619 h 2577131"/>
              <a:gd name="connsiteX9" fmla="*/ 307464 w 2583399"/>
              <a:gd name="connsiteY9" fmla="*/ 36915 h 2577131"/>
              <a:gd name="connsiteX10" fmla="*/ 48157 w 2583399"/>
              <a:gd name="connsiteY10" fmla="*/ 241631 h 2577131"/>
              <a:gd name="connsiteX11" fmla="*/ 280169 w 2583399"/>
              <a:gd name="connsiteY11" fmla="*/ 883076 h 2577131"/>
              <a:gd name="connsiteX12" fmla="*/ 225578 w 2583399"/>
              <a:gd name="connsiteY12" fmla="*/ 1319804 h 2577131"/>
              <a:gd name="connsiteX13" fmla="*/ 7213 w 2583399"/>
              <a:gd name="connsiteY13" fmla="*/ 1729237 h 2577131"/>
              <a:gd name="connsiteX14" fmla="*/ 102748 w 2583399"/>
              <a:gd name="connsiteY14" fmla="*/ 2070431 h 2577131"/>
              <a:gd name="connsiteX15" fmla="*/ 580419 w 2583399"/>
              <a:gd name="connsiteY15" fmla="*/ 2220556 h 2577131"/>
              <a:gd name="connsiteX16" fmla="*/ 785136 w 2583399"/>
              <a:gd name="connsiteY16" fmla="*/ 2261500 h 2577131"/>
              <a:gd name="connsiteX0" fmla="*/ 785136 w 2583399"/>
              <a:gd name="connsiteY0" fmla="*/ 2261500 h 2572030"/>
              <a:gd name="connsiteX1" fmla="*/ 1254359 w 2583399"/>
              <a:gd name="connsiteY1" fmla="*/ 2437621 h 2572030"/>
              <a:gd name="connsiteX2" fmla="*/ 1695475 w 2583399"/>
              <a:gd name="connsiteY2" fmla="*/ 2559151 h 2572030"/>
              <a:gd name="connsiteX3" fmla="*/ 2177614 w 2583399"/>
              <a:gd name="connsiteY3" fmla="*/ 2119093 h 2572030"/>
              <a:gd name="connsiteX4" fmla="*/ 2474615 w 2583399"/>
              <a:gd name="connsiteY4" fmla="*/ 1992200 h 2572030"/>
              <a:gd name="connsiteX5" fmla="*/ 2555483 w 2583399"/>
              <a:gd name="connsiteY5" fmla="*/ 1685204 h 2572030"/>
              <a:gd name="connsiteX6" fmla="*/ 2024893 w 2583399"/>
              <a:gd name="connsiteY6" fmla="*/ 639734 h 2572030"/>
              <a:gd name="connsiteX7" fmla="*/ 1576706 w 2583399"/>
              <a:gd name="connsiteY7" fmla="*/ 146097 h 2572030"/>
              <a:gd name="connsiteX8" fmla="*/ 880670 w 2583399"/>
              <a:gd name="connsiteY8" fmla="*/ 9619 h 2572030"/>
              <a:gd name="connsiteX9" fmla="*/ 307464 w 2583399"/>
              <a:gd name="connsiteY9" fmla="*/ 36915 h 2572030"/>
              <a:gd name="connsiteX10" fmla="*/ 48157 w 2583399"/>
              <a:gd name="connsiteY10" fmla="*/ 241631 h 2572030"/>
              <a:gd name="connsiteX11" fmla="*/ 280169 w 2583399"/>
              <a:gd name="connsiteY11" fmla="*/ 883076 h 2572030"/>
              <a:gd name="connsiteX12" fmla="*/ 225578 w 2583399"/>
              <a:gd name="connsiteY12" fmla="*/ 1319804 h 2572030"/>
              <a:gd name="connsiteX13" fmla="*/ 7213 w 2583399"/>
              <a:gd name="connsiteY13" fmla="*/ 1729237 h 2572030"/>
              <a:gd name="connsiteX14" fmla="*/ 102748 w 2583399"/>
              <a:gd name="connsiteY14" fmla="*/ 2070431 h 2572030"/>
              <a:gd name="connsiteX15" fmla="*/ 580419 w 2583399"/>
              <a:gd name="connsiteY15" fmla="*/ 2220556 h 2572030"/>
              <a:gd name="connsiteX16" fmla="*/ 785136 w 2583399"/>
              <a:gd name="connsiteY16" fmla="*/ 2261500 h 2572030"/>
              <a:gd name="connsiteX0" fmla="*/ 778862 w 2577125"/>
              <a:gd name="connsiteY0" fmla="*/ 2261500 h 2572030"/>
              <a:gd name="connsiteX1" fmla="*/ 1248085 w 2577125"/>
              <a:gd name="connsiteY1" fmla="*/ 2437621 h 2572030"/>
              <a:gd name="connsiteX2" fmla="*/ 1689201 w 2577125"/>
              <a:gd name="connsiteY2" fmla="*/ 2559151 h 2572030"/>
              <a:gd name="connsiteX3" fmla="*/ 2171340 w 2577125"/>
              <a:gd name="connsiteY3" fmla="*/ 2119093 h 2572030"/>
              <a:gd name="connsiteX4" fmla="*/ 2468341 w 2577125"/>
              <a:gd name="connsiteY4" fmla="*/ 1992200 h 2572030"/>
              <a:gd name="connsiteX5" fmla="*/ 2549209 w 2577125"/>
              <a:gd name="connsiteY5" fmla="*/ 1685204 h 2572030"/>
              <a:gd name="connsiteX6" fmla="*/ 2018619 w 2577125"/>
              <a:gd name="connsiteY6" fmla="*/ 639734 h 2572030"/>
              <a:gd name="connsiteX7" fmla="*/ 1570432 w 2577125"/>
              <a:gd name="connsiteY7" fmla="*/ 146097 h 2572030"/>
              <a:gd name="connsiteX8" fmla="*/ 874396 w 2577125"/>
              <a:gd name="connsiteY8" fmla="*/ 9619 h 2572030"/>
              <a:gd name="connsiteX9" fmla="*/ 301190 w 2577125"/>
              <a:gd name="connsiteY9" fmla="*/ 36915 h 2572030"/>
              <a:gd name="connsiteX10" fmla="*/ 41883 w 2577125"/>
              <a:gd name="connsiteY10" fmla="*/ 241631 h 2572030"/>
              <a:gd name="connsiteX11" fmla="*/ 273895 w 2577125"/>
              <a:gd name="connsiteY11" fmla="*/ 883076 h 2572030"/>
              <a:gd name="connsiteX12" fmla="*/ 219304 w 2577125"/>
              <a:gd name="connsiteY12" fmla="*/ 1319804 h 2572030"/>
              <a:gd name="connsiteX13" fmla="*/ 939 w 2577125"/>
              <a:gd name="connsiteY13" fmla="*/ 1729237 h 2572030"/>
              <a:gd name="connsiteX14" fmla="*/ 314188 w 2577125"/>
              <a:gd name="connsiteY14" fmla="*/ 2026888 h 2572030"/>
              <a:gd name="connsiteX15" fmla="*/ 574145 w 2577125"/>
              <a:gd name="connsiteY15" fmla="*/ 2220556 h 2572030"/>
              <a:gd name="connsiteX16" fmla="*/ 778862 w 2577125"/>
              <a:gd name="connsiteY16" fmla="*/ 2261500 h 2572030"/>
              <a:gd name="connsiteX0" fmla="*/ 778862 w 2577125"/>
              <a:gd name="connsiteY0" fmla="*/ 2261500 h 2572030"/>
              <a:gd name="connsiteX1" fmla="*/ 1248085 w 2577125"/>
              <a:gd name="connsiteY1" fmla="*/ 2437621 h 2572030"/>
              <a:gd name="connsiteX2" fmla="*/ 1689201 w 2577125"/>
              <a:gd name="connsiteY2" fmla="*/ 2559151 h 2572030"/>
              <a:gd name="connsiteX3" fmla="*/ 2171340 w 2577125"/>
              <a:gd name="connsiteY3" fmla="*/ 2119093 h 2572030"/>
              <a:gd name="connsiteX4" fmla="*/ 2468341 w 2577125"/>
              <a:gd name="connsiteY4" fmla="*/ 1992200 h 2572030"/>
              <a:gd name="connsiteX5" fmla="*/ 2549209 w 2577125"/>
              <a:gd name="connsiteY5" fmla="*/ 1685204 h 2572030"/>
              <a:gd name="connsiteX6" fmla="*/ 2018619 w 2577125"/>
              <a:gd name="connsiteY6" fmla="*/ 639734 h 2572030"/>
              <a:gd name="connsiteX7" fmla="*/ 1570432 w 2577125"/>
              <a:gd name="connsiteY7" fmla="*/ 146097 h 2572030"/>
              <a:gd name="connsiteX8" fmla="*/ 874396 w 2577125"/>
              <a:gd name="connsiteY8" fmla="*/ 9619 h 2572030"/>
              <a:gd name="connsiteX9" fmla="*/ 301190 w 2577125"/>
              <a:gd name="connsiteY9" fmla="*/ 36915 h 2572030"/>
              <a:gd name="connsiteX10" fmla="*/ 41883 w 2577125"/>
              <a:gd name="connsiteY10" fmla="*/ 241631 h 2572030"/>
              <a:gd name="connsiteX11" fmla="*/ 273895 w 2577125"/>
              <a:gd name="connsiteY11" fmla="*/ 883076 h 2572030"/>
              <a:gd name="connsiteX12" fmla="*/ 219304 w 2577125"/>
              <a:gd name="connsiteY12" fmla="*/ 1319804 h 2572030"/>
              <a:gd name="connsiteX13" fmla="*/ 939 w 2577125"/>
              <a:gd name="connsiteY13" fmla="*/ 1729237 h 2572030"/>
              <a:gd name="connsiteX14" fmla="*/ 314188 w 2577125"/>
              <a:gd name="connsiteY14" fmla="*/ 2026888 h 2572030"/>
              <a:gd name="connsiteX15" fmla="*/ 574145 w 2577125"/>
              <a:gd name="connsiteY15" fmla="*/ 2220556 h 2572030"/>
              <a:gd name="connsiteX16" fmla="*/ 707212 w 2577125"/>
              <a:gd name="connsiteY16" fmla="*/ 2119094 h 2572030"/>
              <a:gd name="connsiteX17" fmla="*/ 778862 w 2577125"/>
              <a:gd name="connsiteY17" fmla="*/ 2261500 h 2572030"/>
              <a:gd name="connsiteX0" fmla="*/ 778024 w 2576287"/>
              <a:gd name="connsiteY0" fmla="*/ 2261500 h 2572030"/>
              <a:gd name="connsiteX1" fmla="*/ 1247247 w 2576287"/>
              <a:gd name="connsiteY1" fmla="*/ 2437621 h 2572030"/>
              <a:gd name="connsiteX2" fmla="*/ 1688363 w 2576287"/>
              <a:gd name="connsiteY2" fmla="*/ 2559151 h 2572030"/>
              <a:gd name="connsiteX3" fmla="*/ 2170502 w 2576287"/>
              <a:gd name="connsiteY3" fmla="*/ 2119093 h 2572030"/>
              <a:gd name="connsiteX4" fmla="*/ 2467503 w 2576287"/>
              <a:gd name="connsiteY4" fmla="*/ 1992200 h 2572030"/>
              <a:gd name="connsiteX5" fmla="*/ 2548371 w 2576287"/>
              <a:gd name="connsiteY5" fmla="*/ 1685204 h 2572030"/>
              <a:gd name="connsiteX6" fmla="*/ 2017781 w 2576287"/>
              <a:gd name="connsiteY6" fmla="*/ 639734 h 2572030"/>
              <a:gd name="connsiteX7" fmla="*/ 1569594 w 2576287"/>
              <a:gd name="connsiteY7" fmla="*/ 146097 h 2572030"/>
              <a:gd name="connsiteX8" fmla="*/ 873558 w 2576287"/>
              <a:gd name="connsiteY8" fmla="*/ 9619 h 2572030"/>
              <a:gd name="connsiteX9" fmla="*/ 300352 w 2576287"/>
              <a:gd name="connsiteY9" fmla="*/ 36915 h 2572030"/>
              <a:gd name="connsiteX10" fmla="*/ 41045 w 2576287"/>
              <a:gd name="connsiteY10" fmla="*/ 241631 h 2572030"/>
              <a:gd name="connsiteX11" fmla="*/ 273057 w 2576287"/>
              <a:gd name="connsiteY11" fmla="*/ 883076 h 2572030"/>
              <a:gd name="connsiteX12" fmla="*/ 218466 w 2576287"/>
              <a:gd name="connsiteY12" fmla="*/ 1319804 h 2572030"/>
              <a:gd name="connsiteX13" fmla="*/ 101 w 2576287"/>
              <a:gd name="connsiteY13" fmla="*/ 1729237 h 2572030"/>
              <a:gd name="connsiteX14" fmla="*/ 248036 w 2576287"/>
              <a:gd name="connsiteY14" fmla="*/ 1988788 h 2572030"/>
              <a:gd name="connsiteX15" fmla="*/ 573307 w 2576287"/>
              <a:gd name="connsiteY15" fmla="*/ 2220556 h 2572030"/>
              <a:gd name="connsiteX16" fmla="*/ 706374 w 2576287"/>
              <a:gd name="connsiteY16" fmla="*/ 2119094 h 2572030"/>
              <a:gd name="connsiteX17" fmla="*/ 778024 w 2576287"/>
              <a:gd name="connsiteY17" fmla="*/ 2261500 h 2572030"/>
              <a:gd name="connsiteX0" fmla="*/ 745385 w 2543648"/>
              <a:gd name="connsiteY0" fmla="*/ 2261500 h 2572030"/>
              <a:gd name="connsiteX1" fmla="*/ 1214608 w 2543648"/>
              <a:gd name="connsiteY1" fmla="*/ 2437621 h 2572030"/>
              <a:gd name="connsiteX2" fmla="*/ 1655724 w 2543648"/>
              <a:gd name="connsiteY2" fmla="*/ 2559151 h 2572030"/>
              <a:gd name="connsiteX3" fmla="*/ 2137863 w 2543648"/>
              <a:gd name="connsiteY3" fmla="*/ 2119093 h 2572030"/>
              <a:gd name="connsiteX4" fmla="*/ 2434864 w 2543648"/>
              <a:gd name="connsiteY4" fmla="*/ 1992200 h 2572030"/>
              <a:gd name="connsiteX5" fmla="*/ 2515732 w 2543648"/>
              <a:gd name="connsiteY5" fmla="*/ 1685204 h 2572030"/>
              <a:gd name="connsiteX6" fmla="*/ 1985142 w 2543648"/>
              <a:gd name="connsiteY6" fmla="*/ 639734 h 2572030"/>
              <a:gd name="connsiteX7" fmla="*/ 1536955 w 2543648"/>
              <a:gd name="connsiteY7" fmla="*/ 146097 h 2572030"/>
              <a:gd name="connsiteX8" fmla="*/ 840919 w 2543648"/>
              <a:gd name="connsiteY8" fmla="*/ 9619 h 2572030"/>
              <a:gd name="connsiteX9" fmla="*/ 267713 w 2543648"/>
              <a:gd name="connsiteY9" fmla="*/ 36915 h 2572030"/>
              <a:gd name="connsiteX10" fmla="*/ 8406 w 2543648"/>
              <a:gd name="connsiteY10" fmla="*/ 241631 h 2572030"/>
              <a:gd name="connsiteX11" fmla="*/ 240418 w 2543648"/>
              <a:gd name="connsiteY11" fmla="*/ 883076 h 2572030"/>
              <a:gd name="connsiteX12" fmla="*/ 185827 w 2543648"/>
              <a:gd name="connsiteY12" fmla="*/ 1319804 h 2572030"/>
              <a:gd name="connsiteX13" fmla="*/ 119 w 2543648"/>
              <a:gd name="connsiteY13" fmla="*/ 1794551 h 2572030"/>
              <a:gd name="connsiteX14" fmla="*/ 215397 w 2543648"/>
              <a:gd name="connsiteY14" fmla="*/ 1988788 h 2572030"/>
              <a:gd name="connsiteX15" fmla="*/ 540668 w 2543648"/>
              <a:gd name="connsiteY15" fmla="*/ 2220556 h 2572030"/>
              <a:gd name="connsiteX16" fmla="*/ 673735 w 2543648"/>
              <a:gd name="connsiteY16" fmla="*/ 2119094 h 2572030"/>
              <a:gd name="connsiteX17" fmla="*/ 745385 w 2543648"/>
              <a:gd name="connsiteY17" fmla="*/ 2261500 h 2572030"/>
              <a:gd name="connsiteX0" fmla="*/ 745385 w 2543648"/>
              <a:gd name="connsiteY0" fmla="*/ 2261500 h 2572030"/>
              <a:gd name="connsiteX1" fmla="*/ 1214608 w 2543648"/>
              <a:gd name="connsiteY1" fmla="*/ 2437621 h 2572030"/>
              <a:gd name="connsiteX2" fmla="*/ 1655724 w 2543648"/>
              <a:gd name="connsiteY2" fmla="*/ 2559151 h 2572030"/>
              <a:gd name="connsiteX3" fmla="*/ 2137863 w 2543648"/>
              <a:gd name="connsiteY3" fmla="*/ 2119093 h 2572030"/>
              <a:gd name="connsiteX4" fmla="*/ 2434864 w 2543648"/>
              <a:gd name="connsiteY4" fmla="*/ 1992200 h 2572030"/>
              <a:gd name="connsiteX5" fmla="*/ 2515732 w 2543648"/>
              <a:gd name="connsiteY5" fmla="*/ 1685204 h 2572030"/>
              <a:gd name="connsiteX6" fmla="*/ 1985142 w 2543648"/>
              <a:gd name="connsiteY6" fmla="*/ 639734 h 2572030"/>
              <a:gd name="connsiteX7" fmla="*/ 1536955 w 2543648"/>
              <a:gd name="connsiteY7" fmla="*/ 146097 h 2572030"/>
              <a:gd name="connsiteX8" fmla="*/ 840919 w 2543648"/>
              <a:gd name="connsiteY8" fmla="*/ 9619 h 2572030"/>
              <a:gd name="connsiteX9" fmla="*/ 267713 w 2543648"/>
              <a:gd name="connsiteY9" fmla="*/ 36915 h 2572030"/>
              <a:gd name="connsiteX10" fmla="*/ 8406 w 2543648"/>
              <a:gd name="connsiteY10" fmla="*/ 241631 h 2572030"/>
              <a:gd name="connsiteX11" fmla="*/ 240418 w 2543648"/>
              <a:gd name="connsiteY11" fmla="*/ 883076 h 2572030"/>
              <a:gd name="connsiteX12" fmla="*/ 185827 w 2543648"/>
              <a:gd name="connsiteY12" fmla="*/ 1319804 h 2572030"/>
              <a:gd name="connsiteX13" fmla="*/ 119 w 2543648"/>
              <a:gd name="connsiteY13" fmla="*/ 1794551 h 2572030"/>
              <a:gd name="connsiteX14" fmla="*/ 215397 w 2543648"/>
              <a:gd name="connsiteY14" fmla="*/ 1988788 h 2572030"/>
              <a:gd name="connsiteX15" fmla="*/ 404597 w 2543648"/>
              <a:gd name="connsiteY15" fmla="*/ 2019171 h 2572030"/>
              <a:gd name="connsiteX16" fmla="*/ 673735 w 2543648"/>
              <a:gd name="connsiteY16" fmla="*/ 2119094 h 2572030"/>
              <a:gd name="connsiteX17" fmla="*/ 745385 w 2543648"/>
              <a:gd name="connsiteY17" fmla="*/ 2261500 h 2572030"/>
              <a:gd name="connsiteX0" fmla="*/ 843356 w 2543648"/>
              <a:gd name="connsiteY0" fmla="*/ 2217957 h 2572569"/>
              <a:gd name="connsiteX1" fmla="*/ 1214608 w 2543648"/>
              <a:gd name="connsiteY1" fmla="*/ 2437621 h 2572569"/>
              <a:gd name="connsiteX2" fmla="*/ 1655724 w 2543648"/>
              <a:gd name="connsiteY2" fmla="*/ 2559151 h 2572569"/>
              <a:gd name="connsiteX3" fmla="*/ 2137863 w 2543648"/>
              <a:gd name="connsiteY3" fmla="*/ 2119093 h 2572569"/>
              <a:gd name="connsiteX4" fmla="*/ 2434864 w 2543648"/>
              <a:gd name="connsiteY4" fmla="*/ 1992200 h 2572569"/>
              <a:gd name="connsiteX5" fmla="*/ 2515732 w 2543648"/>
              <a:gd name="connsiteY5" fmla="*/ 1685204 h 2572569"/>
              <a:gd name="connsiteX6" fmla="*/ 1985142 w 2543648"/>
              <a:gd name="connsiteY6" fmla="*/ 639734 h 2572569"/>
              <a:gd name="connsiteX7" fmla="*/ 1536955 w 2543648"/>
              <a:gd name="connsiteY7" fmla="*/ 146097 h 2572569"/>
              <a:gd name="connsiteX8" fmla="*/ 840919 w 2543648"/>
              <a:gd name="connsiteY8" fmla="*/ 9619 h 2572569"/>
              <a:gd name="connsiteX9" fmla="*/ 267713 w 2543648"/>
              <a:gd name="connsiteY9" fmla="*/ 36915 h 2572569"/>
              <a:gd name="connsiteX10" fmla="*/ 8406 w 2543648"/>
              <a:gd name="connsiteY10" fmla="*/ 241631 h 2572569"/>
              <a:gd name="connsiteX11" fmla="*/ 240418 w 2543648"/>
              <a:gd name="connsiteY11" fmla="*/ 883076 h 2572569"/>
              <a:gd name="connsiteX12" fmla="*/ 185827 w 2543648"/>
              <a:gd name="connsiteY12" fmla="*/ 1319804 h 2572569"/>
              <a:gd name="connsiteX13" fmla="*/ 119 w 2543648"/>
              <a:gd name="connsiteY13" fmla="*/ 1794551 h 2572569"/>
              <a:gd name="connsiteX14" fmla="*/ 215397 w 2543648"/>
              <a:gd name="connsiteY14" fmla="*/ 1988788 h 2572569"/>
              <a:gd name="connsiteX15" fmla="*/ 404597 w 2543648"/>
              <a:gd name="connsiteY15" fmla="*/ 2019171 h 2572569"/>
              <a:gd name="connsiteX16" fmla="*/ 673735 w 2543648"/>
              <a:gd name="connsiteY16" fmla="*/ 2119094 h 2572569"/>
              <a:gd name="connsiteX17" fmla="*/ 843356 w 2543648"/>
              <a:gd name="connsiteY17" fmla="*/ 2217957 h 2572569"/>
              <a:gd name="connsiteX0" fmla="*/ 843356 w 2543648"/>
              <a:gd name="connsiteY0" fmla="*/ 2217957 h 2572569"/>
              <a:gd name="connsiteX1" fmla="*/ 1214608 w 2543648"/>
              <a:gd name="connsiteY1" fmla="*/ 2437621 h 2572569"/>
              <a:gd name="connsiteX2" fmla="*/ 1655724 w 2543648"/>
              <a:gd name="connsiteY2" fmla="*/ 2559151 h 2572569"/>
              <a:gd name="connsiteX3" fmla="*/ 2137863 w 2543648"/>
              <a:gd name="connsiteY3" fmla="*/ 2119093 h 2572569"/>
              <a:gd name="connsiteX4" fmla="*/ 2434864 w 2543648"/>
              <a:gd name="connsiteY4" fmla="*/ 1992200 h 2572569"/>
              <a:gd name="connsiteX5" fmla="*/ 2515732 w 2543648"/>
              <a:gd name="connsiteY5" fmla="*/ 1685204 h 2572569"/>
              <a:gd name="connsiteX6" fmla="*/ 1985142 w 2543648"/>
              <a:gd name="connsiteY6" fmla="*/ 639734 h 2572569"/>
              <a:gd name="connsiteX7" fmla="*/ 1536955 w 2543648"/>
              <a:gd name="connsiteY7" fmla="*/ 146097 h 2572569"/>
              <a:gd name="connsiteX8" fmla="*/ 840919 w 2543648"/>
              <a:gd name="connsiteY8" fmla="*/ 9619 h 2572569"/>
              <a:gd name="connsiteX9" fmla="*/ 267713 w 2543648"/>
              <a:gd name="connsiteY9" fmla="*/ 36915 h 2572569"/>
              <a:gd name="connsiteX10" fmla="*/ 8406 w 2543648"/>
              <a:gd name="connsiteY10" fmla="*/ 241631 h 2572569"/>
              <a:gd name="connsiteX11" fmla="*/ 240418 w 2543648"/>
              <a:gd name="connsiteY11" fmla="*/ 883076 h 2572569"/>
              <a:gd name="connsiteX12" fmla="*/ 185827 w 2543648"/>
              <a:gd name="connsiteY12" fmla="*/ 1319804 h 2572569"/>
              <a:gd name="connsiteX13" fmla="*/ 119 w 2543648"/>
              <a:gd name="connsiteY13" fmla="*/ 1794551 h 2572569"/>
              <a:gd name="connsiteX14" fmla="*/ 215397 w 2543648"/>
              <a:gd name="connsiteY14" fmla="*/ 1988788 h 2572569"/>
              <a:gd name="connsiteX15" fmla="*/ 243748 w 2543648"/>
              <a:gd name="connsiteY15" fmla="*/ 1961251 h 2572569"/>
              <a:gd name="connsiteX16" fmla="*/ 404597 w 2543648"/>
              <a:gd name="connsiteY16" fmla="*/ 2019171 h 2572569"/>
              <a:gd name="connsiteX17" fmla="*/ 673735 w 2543648"/>
              <a:gd name="connsiteY17" fmla="*/ 2119094 h 2572569"/>
              <a:gd name="connsiteX18" fmla="*/ 843356 w 2543648"/>
              <a:gd name="connsiteY18" fmla="*/ 2217957 h 2572569"/>
              <a:gd name="connsiteX0" fmla="*/ 844325 w 2544617"/>
              <a:gd name="connsiteY0" fmla="*/ 2217957 h 2572569"/>
              <a:gd name="connsiteX1" fmla="*/ 1215577 w 2544617"/>
              <a:gd name="connsiteY1" fmla="*/ 2437621 h 2572569"/>
              <a:gd name="connsiteX2" fmla="*/ 1656693 w 2544617"/>
              <a:gd name="connsiteY2" fmla="*/ 2559151 h 2572569"/>
              <a:gd name="connsiteX3" fmla="*/ 2138832 w 2544617"/>
              <a:gd name="connsiteY3" fmla="*/ 2119093 h 2572569"/>
              <a:gd name="connsiteX4" fmla="*/ 2435833 w 2544617"/>
              <a:gd name="connsiteY4" fmla="*/ 1992200 h 2572569"/>
              <a:gd name="connsiteX5" fmla="*/ 2516701 w 2544617"/>
              <a:gd name="connsiteY5" fmla="*/ 1685204 h 2572569"/>
              <a:gd name="connsiteX6" fmla="*/ 1986111 w 2544617"/>
              <a:gd name="connsiteY6" fmla="*/ 639734 h 2572569"/>
              <a:gd name="connsiteX7" fmla="*/ 1537924 w 2544617"/>
              <a:gd name="connsiteY7" fmla="*/ 146097 h 2572569"/>
              <a:gd name="connsiteX8" fmla="*/ 841888 w 2544617"/>
              <a:gd name="connsiteY8" fmla="*/ 9619 h 2572569"/>
              <a:gd name="connsiteX9" fmla="*/ 268682 w 2544617"/>
              <a:gd name="connsiteY9" fmla="*/ 36915 h 2572569"/>
              <a:gd name="connsiteX10" fmla="*/ 9375 w 2544617"/>
              <a:gd name="connsiteY10" fmla="*/ 241631 h 2572569"/>
              <a:gd name="connsiteX11" fmla="*/ 241387 w 2544617"/>
              <a:gd name="connsiteY11" fmla="*/ 883076 h 2572569"/>
              <a:gd name="connsiteX12" fmla="*/ 186796 w 2544617"/>
              <a:gd name="connsiteY12" fmla="*/ 1319804 h 2572569"/>
              <a:gd name="connsiteX13" fmla="*/ 1088 w 2544617"/>
              <a:gd name="connsiteY13" fmla="*/ 1794551 h 2572569"/>
              <a:gd name="connsiteX14" fmla="*/ 118395 w 2544617"/>
              <a:gd name="connsiteY14" fmla="*/ 1907146 h 2572569"/>
              <a:gd name="connsiteX15" fmla="*/ 244717 w 2544617"/>
              <a:gd name="connsiteY15" fmla="*/ 1961251 h 2572569"/>
              <a:gd name="connsiteX16" fmla="*/ 405566 w 2544617"/>
              <a:gd name="connsiteY16" fmla="*/ 2019171 h 2572569"/>
              <a:gd name="connsiteX17" fmla="*/ 674704 w 2544617"/>
              <a:gd name="connsiteY17" fmla="*/ 2119094 h 2572569"/>
              <a:gd name="connsiteX18" fmla="*/ 844325 w 2544617"/>
              <a:gd name="connsiteY18" fmla="*/ 2217957 h 257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4617" h="2572569">
                <a:moveTo>
                  <a:pt x="844325" y="2217957"/>
                </a:moveTo>
                <a:cubicBezTo>
                  <a:pt x="934470" y="2271045"/>
                  <a:pt x="1080182" y="2380755"/>
                  <a:pt x="1215577" y="2437621"/>
                </a:cubicBezTo>
                <a:cubicBezTo>
                  <a:pt x="1350972" y="2494487"/>
                  <a:pt x="1502817" y="2612239"/>
                  <a:pt x="1656693" y="2559151"/>
                </a:cubicBezTo>
                <a:cubicBezTo>
                  <a:pt x="1810569" y="2506063"/>
                  <a:pt x="2016233" y="2170949"/>
                  <a:pt x="2138832" y="2119093"/>
                </a:cubicBezTo>
                <a:cubicBezTo>
                  <a:pt x="2261431" y="2067237"/>
                  <a:pt x="2372855" y="2064515"/>
                  <a:pt x="2435833" y="1992200"/>
                </a:cubicBezTo>
                <a:cubicBezTo>
                  <a:pt x="2498811" y="1919885"/>
                  <a:pt x="2591655" y="1910615"/>
                  <a:pt x="2516701" y="1685204"/>
                </a:cubicBezTo>
                <a:cubicBezTo>
                  <a:pt x="2441747" y="1459793"/>
                  <a:pt x="2149240" y="896252"/>
                  <a:pt x="1986111" y="639734"/>
                </a:cubicBezTo>
                <a:cubicBezTo>
                  <a:pt x="1822982" y="383216"/>
                  <a:pt x="1728628" y="251116"/>
                  <a:pt x="1537924" y="146097"/>
                </a:cubicBezTo>
                <a:cubicBezTo>
                  <a:pt x="1347220" y="41078"/>
                  <a:pt x="1053428" y="27816"/>
                  <a:pt x="841888" y="9619"/>
                </a:cubicBezTo>
                <a:cubicBezTo>
                  <a:pt x="630348" y="-8578"/>
                  <a:pt x="407434" y="-1754"/>
                  <a:pt x="268682" y="36915"/>
                </a:cubicBezTo>
                <a:cubicBezTo>
                  <a:pt x="129930" y="75584"/>
                  <a:pt x="13924" y="100604"/>
                  <a:pt x="9375" y="241631"/>
                </a:cubicBezTo>
                <a:cubicBezTo>
                  <a:pt x="4826" y="382658"/>
                  <a:pt x="211817" y="703381"/>
                  <a:pt x="241387" y="883076"/>
                </a:cubicBezTo>
                <a:cubicBezTo>
                  <a:pt x="270957" y="1062771"/>
                  <a:pt x="226846" y="1167892"/>
                  <a:pt x="186796" y="1319804"/>
                </a:cubicBezTo>
                <a:cubicBezTo>
                  <a:pt x="146746" y="1471717"/>
                  <a:pt x="12488" y="1696661"/>
                  <a:pt x="1088" y="1794551"/>
                </a:cubicBezTo>
                <a:cubicBezTo>
                  <a:pt x="-10312" y="1892441"/>
                  <a:pt x="70533" y="1868477"/>
                  <a:pt x="118395" y="1907146"/>
                </a:cubicBezTo>
                <a:cubicBezTo>
                  <a:pt x="166257" y="1945815"/>
                  <a:pt x="213184" y="1956187"/>
                  <a:pt x="244717" y="1961251"/>
                </a:cubicBezTo>
                <a:cubicBezTo>
                  <a:pt x="276250" y="1966315"/>
                  <a:pt x="333902" y="1992864"/>
                  <a:pt x="405566" y="2019171"/>
                </a:cubicBezTo>
                <a:cubicBezTo>
                  <a:pt x="477231" y="2045478"/>
                  <a:pt x="640585" y="2112270"/>
                  <a:pt x="674704" y="2119094"/>
                </a:cubicBezTo>
                <a:cubicBezTo>
                  <a:pt x="708824" y="2125918"/>
                  <a:pt x="754180" y="2164869"/>
                  <a:pt x="844325" y="2217957"/>
                </a:cubicBezTo>
                <a:close/>
              </a:path>
            </a:pathLst>
          </a:custGeom>
          <a:solidFill>
            <a:srgbClr val="0000CC">
              <a:alpha val="3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ZA" sz="1200" dirty="0">
              <a:solidFill>
                <a:schemeClr val="tx1"/>
              </a:solidFill>
            </a:endParaRPr>
          </a:p>
          <a:p>
            <a:pPr algn="ctr">
              <a:defRPr/>
            </a:pPr>
            <a:endParaRPr lang="en-ZA" sz="1200" dirty="0">
              <a:solidFill>
                <a:schemeClr val="tx1"/>
              </a:solidFill>
            </a:endParaRPr>
          </a:p>
          <a:p>
            <a:pPr algn="ctr">
              <a:defRPr/>
            </a:pPr>
            <a:r>
              <a:rPr lang="en-ZA" sz="1200" dirty="0">
                <a:solidFill>
                  <a:schemeClr val="tx1"/>
                </a:solidFill>
              </a:rPr>
              <a:t>Uitenhage </a:t>
            </a:r>
          </a:p>
          <a:p>
            <a:pPr algn="ctr">
              <a:defRPr/>
            </a:pPr>
            <a:r>
              <a:rPr lang="en-ZA" sz="1200" dirty="0">
                <a:solidFill>
                  <a:schemeClr val="tx1"/>
                </a:solidFill>
              </a:rPr>
              <a:t>Despatch </a:t>
            </a:r>
          </a:p>
          <a:p>
            <a:pPr algn="ctr">
              <a:defRPr/>
            </a:pPr>
            <a:r>
              <a:rPr lang="en-ZA" sz="1200" dirty="0" err="1">
                <a:solidFill>
                  <a:schemeClr val="tx1"/>
                </a:solidFill>
              </a:rPr>
              <a:t>Kwanobuhle</a:t>
            </a:r>
            <a:endParaRPr lang="en-ZA" sz="1200" dirty="0">
              <a:solidFill>
                <a:schemeClr val="tx1"/>
              </a:solidFill>
            </a:endParaRPr>
          </a:p>
          <a:p>
            <a:pPr algn="ctr">
              <a:defRPr/>
            </a:pPr>
            <a:r>
              <a:rPr lang="en-ZA" sz="1200" dirty="0" err="1">
                <a:solidFill>
                  <a:schemeClr val="tx1"/>
                </a:solidFill>
              </a:rPr>
              <a:t>Bloemendal</a:t>
            </a:r>
            <a:endParaRPr lang="en-ZA" sz="1200" dirty="0"/>
          </a:p>
          <a:p>
            <a:pPr algn="ctr">
              <a:defRPr/>
            </a:pPr>
            <a:r>
              <a:rPr lang="en-ZA" sz="1600" dirty="0">
                <a:solidFill>
                  <a:schemeClr val="tx1"/>
                </a:solidFill>
              </a:rPr>
              <a:t>8.90 </a:t>
            </a:r>
            <a:r>
              <a:rPr lang="en-ZA" sz="1600" dirty="0" err="1">
                <a:solidFill>
                  <a:schemeClr val="tx1"/>
                </a:solidFill>
              </a:rPr>
              <a:t>hh</a:t>
            </a:r>
            <a:r>
              <a:rPr lang="en-ZA" sz="1600" dirty="0">
                <a:solidFill>
                  <a:schemeClr val="tx1"/>
                </a:solidFill>
              </a:rPr>
              <a:t>/ha</a:t>
            </a:r>
            <a:endParaRPr lang="en-ZA" sz="1600" dirty="0"/>
          </a:p>
        </p:txBody>
      </p:sp>
    </p:spTree>
    <p:extLst>
      <p:ext uri="{BB962C8B-B14F-4D97-AF65-F5344CB8AC3E}">
        <p14:creationId xmlns:p14="http://schemas.microsoft.com/office/powerpoint/2010/main" val="307063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64638" cy="6480175"/>
          </a:xfrm>
          <a:prstGeom prst="rect">
            <a:avLst/>
          </a:prstGeom>
          <a:solidFill>
            <a:schemeClr val="bg1"/>
          </a:solidFill>
          <a:ln w="9525">
            <a:solidFill>
              <a:schemeClr val="tx1"/>
            </a:solidFill>
            <a:miter lim="800000"/>
            <a:headEnd/>
            <a:tailEnd/>
          </a:ln>
        </p:spPr>
      </p:pic>
      <p:sp>
        <p:nvSpPr>
          <p:cNvPr id="13" name="TextBox 12"/>
          <p:cNvSpPr txBox="1"/>
          <p:nvPr/>
        </p:nvSpPr>
        <p:spPr>
          <a:xfrm>
            <a:off x="2682875" y="201613"/>
            <a:ext cx="3386138" cy="584200"/>
          </a:xfrm>
          <a:prstGeom prst="rect">
            <a:avLst/>
          </a:prstGeom>
          <a:solidFill>
            <a:schemeClr val="bg1"/>
          </a:solidFill>
          <a:ln>
            <a:solidFill>
              <a:schemeClr val="tx1">
                <a:lumMod val="85000"/>
                <a:lumOff val="15000"/>
              </a:schemeClr>
            </a:solidFill>
          </a:ln>
        </p:spPr>
        <p:txBody>
          <a:bodyPr wrap="none">
            <a:spAutoFit/>
          </a:bodyPr>
          <a:lstStyle/>
          <a:p>
            <a:pPr algn="ctr">
              <a:defRPr/>
            </a:pPr>
            <a:r>
              <a:rPr lang="en-ZA" dirty="0">
                <a:latin typeface="Arial" charset="0"/>
              </a:rPr>
              <a:t>UNS: Urban Network Elements</a:t>
            </a:r>
            <a:endParaRPr lang="en-ZA" sz="1400" i="1" dirty="0">
              <a:latin typeface="Arial" charset="0"/>
            </a:endParaRPr>
          </a:p>
          <a:p>
            <a:pPr algn="ctr">
              <a:defRPr/>
            </a:pPr>
            <a:r>
              <a:rPr lang="en-ZA" sz="1400" i="1" dirty="0">
                <a:latin typeface="Arial" charset="0"/>
              </a:rPr>
              <a:t>With Priority Housing Areas</a:t>
            </a:r>
            <a:endParaRPr lang="en-ZA" i="1" dirty="0">
              <a:latin typeface="Arial" charset="0"/>
            </a:endParaRPr>
          </a:p>
        </p:txBody>
      </p:sp>
      <p:grpSp>
        <p:nvGrpSpPr>
          <p:cNvPr id="40964" name="Group 11"/>
          <p:cNvGrpSpPr>
            <a:grpSpLocks/>
          </p:cNvGrpSpPr>
          <p:nvPr/>
        </p:nvGrpSpPr>
        <p:grpSpPr bwMode="auto">
          <a:xfrm>
            <a:off x="250825" y="201613"/>
            <a:ext cx="7250113" cy="5267325"/>
            <a:chOff x="251522" y="201952"/>
            <a:chExt cx="7248805" cy="5267619"/>
          </a:xfrm>
        </p:grpSpPr>
        <p:sp>
          <p:nvSpPr>
            <p:cNvPr id="5" name="Freeform 4"/>
            <p:cNvSpPr/>
            <p:nvPr/>
          </p:nvSpPr>
          <p:spPr>
            <a:xfrm>
              <a:off x="251522" y="3716873"/>
              <a:ext cx="6271081" cy="1752698"/>
            </a:xfrm>
            <a:custGeom>
              <a:avLst/>
              <a:gdLst>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03205 w 4134434"/>
                <a:gd name="connsiteY14" fmla="*/ 976108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33207 w 4134434"/>
                <a:gd name="connsiteY15" fmla="*/ 1054645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87351 w 4134434"/>
                <a:gd name="connsiteY14" fmla="*/ 858301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347607"/>
                <a:gd name="connsiteY0" fmla="*/ 0 h 1419284"/>
                <a:gd name="connsiteX1" fmla="*/ 145855 w 4347607"/>
                <a:gd name="connsiteY1" fmla="*/ 56098 h 1419284"/>
                <a:gd name="connsiteX2" fmla="*/ 431955 w 4347607"/>
                <a:gd name="connsiteY2" fmla="*/ 162684 h 1419284"/>
                <a:gd name="connsiteX3" fmla="*/ 746105 w 4347607"/>
                <a:gd name="connsiteY3" fmla="*/ 258051 h 1419284"/>
                <a:gd name="connsiteX4" fmla="*/ 869521 w 4347607"/>
                <a:gd name="connsiteY4" fmla="*/ 258051 h 1419284"/>
                <a:gd name="connsiteX5" fmla="*/ 1144402 w 4347607"/>
                <a:gd name="connsiteY5" fmla="*/ 381467 h 1419284"/>
                <a:gd name="connsiteX6" fmla="*/ 1307087 w 4347607"/>
                <a:gd name="connsiteY6" fmla="*/ 381467 h 1419284"/>
                <a:gd name="connsiteX7" fmla="*/ 1351965 w 4347607"/>
                <a:gd name="connsiteY7" fmla="*/ 359028 h 1419284"/>
                <a:gd name="connsiteX8" fmla="*/ 1430503 w 4347607"/>
                <a:gd name="connsiteY8" fmla="*/ 370247 h 1419284"/>
                <a:gd name="connsiteX9" fmla="*/ 1783921 w 4347607"/>
                <a:gd name="connsiteY9" fmla="*/ 398297 h 1419284"/>
                <a:gd name="connsiteX10" fmla="*/ 2053192 w 4347607"/>
                <a:gd name="connsiteY10" fmla="*/ 460005 h 1419284"/>
                <a:gd name="connsiteX11" fmla="*/ 2406611 w 4347607"/>
                <a:gd name="connsiteY11" fmla="*/ 527322 h 1419284"/>
                <a:gd name="connsiteX12" fmla="*/ 2546856 w 4347607"/>
                <a:gd name="connsiteY12" fmla="*/ 611470 h 1419284"/>
                <a:gd name="connsiteX13" fmla="*/ 3180765 w 4347607"/>
                <a:gd name="connsiteY13" fmla="*/ 824643 h 1419284"/>
                <a:gd name="connsiteX14" fmla="*/ 3287351 w 4347607"/>
                <a:gd name="connsiteY14" fmla="*/ 858301 h 1419284"/>
                <a:gd name="connsiteX15" fmla="*/ 3310713 w 4347607"/>
                <a:gd name="connsiteY15" fmla="*/ 905456 h 1419284"/>
                <a:gd name="connsiteX16" fmla="*/ 3433207 w 4347607"/>
                <a:gd name="connsiteY16" fmla="*/ 1054645 h 1419284"/>
                <a:gd name="connsiteX17" fmla="*/ 3484617 w 4347607"/>
                <a:gd name="connsiteY17" fmla="*/ 1096190 h 1419284"/>
                <a:gd name="connsiteX18" fmla="*/ 3685649 w 4347607"/>
                <a:gd name="connsiteY18" fmla="*/ 1222939 h 1419284"/>
                <a:gd name="connsiteX19" fmla="*/ 3949310 w 4347607"/>
                <a:gd name="connsiteY19" fmla="*/ 1357575 h 1419284"/>
                <a:gd name="connsiteX20" fmla="*/ 4134434 w 4347607"/>
                <a:gd name="connsiteY20" fmla="*/ 1402454 h 1419284"/>
                <a:gd name="connsiteX21" fmla="*/ 4134434 w 4347607"/>
                <a:gd name="connsiteY21" fmla="*/ 1402454 h 1419284"/>
                <a:gd name="connsiteX22" fmla="*/ 4347607 w 4347607"/>
                <a:gd name="connsiteY22" fmla="*/ 1419284 h 1419284"/>
                <a:gd name="connsiteX0" fmla="*/ 0 w 4482243"/>
                <a:gd name="connsiteY0" fmla="*/ 0 h 1464163"/>
                <a:gd name="connsiteX1" fmla="*/ 145855 w 4482243"/>
                <a:gd name="connsiteY1" fmla="*/ 56098 h 1464163"/>
                <a:gd name="connsiteX2" fmla="*/ 431955 w 4482243"/>
                <a:gd name="connsiteY2" fmla="*/ 162684 h 1464163"/>
                <a:gd name="connsiteX3" fmla="*/ 746105 w 4482243"/>
                <a:gd name="connsiteY3" fmla="*/ 258051 h 1464163"/>
                <a:gd name="connsiteX4" fmla="*/ 869521 w 4482243"/>
                <a:gd name="connsiteY4" fmla="*/ 258051 h 1464163"/>
                <a:gd name="connsiteX5" fmla="*/ 1144402 w 4482243"/>
                <a:gd name="connsiteY5" fmla="*/ 381467 h 1464163"/>
                <a:gd name="connsiteX6" fmla="*/ 1307087 w 4482243"/>
                <a:gd name="connsiteY6" fmla="*/ 381467 h 1464163"/>
                <a:gd name="connsiteX7" fmla="*/ 1351965 w 4482243"/>
                <a:gd name="connsiteY7" fmla="*/ 359028 h 1464163"/>
                <a:gd name="connsiteX8" fmla="*/ 1430503 w 4482243"/>
                <a:gd name="connsiteY8" fmla="*/ 370247 h 1464163"/>
                <a:gd name="connsiteX9" fmla="*/ 1783921 w 4482243"/>
                <a:gd name="connsiteY9" fmla="*/ 398297 h 1464163"/>
                <a:gd name="connsiteX10" fmla="*/ 2053192 w 4482243"/>
                <a:gd name="connsiteY10" fmla="*/ 460005 h 1464163"/>
                <a:gd name="connsiteX11" fmla="*/ 2406611 w 4482243"/>
                <a:gd name="connsiteY11" fmla="*/ 527322 h 1464163"/>
                <a:gd name="connsiteX12" fmla="*/ 2546856 w 4482243"/>
                <a:gd name="connsiteY12" fmla="*/ 611470 h 1464163"/>
                <a:gd name="connsiteX13" fmla="*/ 3180765 w 4482243"/>
                <a:gd name="connsiteY13" fmla="*/ 824643 h 1464163"/>
                <a:gd name="connsiteX14" fmla="*/ 3287351 w 4482243"/>
                <a:gd name="connsiteY14" fmla="*/ 858301 h 1464163"/>
                <a:gd name="connsiteX15" fmla="*/ 3310713 w 4482243"/>
                <a:gd name="connsiteY15" fmla="*/ 905456 h 1464163"/>
                <a:gd name="connsiteX16" fmla="*/ 3433207 w 4482243"/>
                <a:gd name="connsiteY16" fmla="*/ 1054645 h 1464163"/>
                <a:gd name="connsiteX17" fmla="*/ 3484617 w 4482243"/>
                <a:gd name="connsiteY17" fmla="*/ 1096190 h 1464163"/>
                <a:gd name="connsiteX18" fmla="*/ 3685649 w 4482243"/>
                <a:gd name="connsiteY18" fmla="*/ 1222939 h 1464163"/>
                <a:gd name="connsiteX19" fmla="*/ 3949310 w 4482243"/>
                <a:gd name="connsiteY19" fmla="*/ 1357575 h 1464163"/>
                <a:gd name="connsiteX20" fmla="*/ 4134434 w 4482243"/>
                <a:gd name="connsiteY20" fmla="*/ 1402454 h 1464163"/>
                <a:gd name="connsiteX21" fmla="*/ 4134434 w 4482243"/>
                <a:gd name="connsiteY21" fmla="*/ 1402454 h 1464163"/>
                <a:gd name="connsiteX22" fmla="*/ 4482243 w 4482243"/>
                <a:gd name="connsiteY22" fmla="*/ 1464163 h 1464163"/>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773953 w 4773953"/>
                <a:gd name="connsiteY22" fmla="*/ 1570750 h 1570750"/>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494384 w 4773953"/>
                <a:gd name="connsiteY22" fmla="*/ 1460827 h 1570750"/>
                <a:gd name="connsiteX23" fmla="*/ 4773953 w 4773953"/>
                <a:gd name="connsiteY23" fmla="*/ 1570750 h 1570750"/>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735606 w 4902979"/>
                <a:gd name="connsiteY23" fmla="*/ 1561804 h 1694166"/>
                <a:gd name="connsiteX24" fmla="*/ 4902979 w 4902979"/>
                <a:gd name="connsiteY24" fmla="*/ 1694166 h 1694166"/>
                <a:gd name="connsiteX0" fmla="*/ 0 w 4975907"/>
                <a:gd name="connsiteY0" fmla="*/ 0 h 1694166"/>
                <a:gd name="connsiteX1" fmla="*/ 145855 w 4975907"/>
                <a:gd name="connsiteY1" fmla="*/ 56098 h 1694166"/>
                <a:gd name="connsiteX2" fmla="*/ 431955 w 4975907"/>
                <a:gd name="connsiteY2" fmla="*/ 162684 h 1694166"/>
                <a:gd name="connsiteX3" fmla="*/ 746105 w 4975907"/>
                <a:gd name="connsiteY3" fmla="*/ 258051 h 1694166"/>
                <a:gd name="connsiteX4" fmla="*/ 869521 w 4975907"/>
                <a:gd name="connsiteY4" fmla="*/ 258051 h 1694166"/>
                <a:gd name="connsiteX5" fmla="*/ 1144402 w 4975907"/>
                <a:gd name="connsiteY5" fmla="*/ 381467 h 1694166"/>
                <a:gd name="connsiteX6" fmla="*/ 1307087 w 4975907"/>
                <a:gd name="connsiteY6" fmla="*/ 381467 h 1694166"/>
                <a:gd name="connsiteX7" fmla="*/ 1351965 w 4975907"/>
                <a:gd name="connsiteY7" fmla="*/ 359028 h 1694166"/>
                <a:gd name="connsiteX8" fmla="*/ 1430503 w 4975907"/>
                <a:gd name="connsiteY8" fmla="*/ 370247 h 1694166"/>
                <a:gd name="connsiteX9" fmla="*/ 1783921 w 4975907"/>
                <a:gd name="connsiteY9" fmla="*/ 398297 h 1694166"/>
                <a:gd name="connsiteX10" fmla="*/ 2053192 w 4975907"/>
                <a:gd name="connsiteY10" fmla="*/ 460005 h 1694166"/>
                <a:gd name="connsiteX11" fmla="*/ 2406611 w 4975907"/>
                <a:gd name="connsiteY11" fmla="*/ 527322 h 1694166"/>
                <a:gd name="connsiteX12" fmla="*/ 2546856 w 4975907"/>
                <a:gd name="connsiteY12" fmla="*/ 611470 h 1694166"/>
                <a:gd name="connsiteX13" fmla="*/ 3180765 w 4975907"/>
                <a:gd name="connsiteY13" fmla="*/ 824643 h 1694166"/>
                <a:gd name="connsiteX14" fmla="*/ 3287351 w 4975907"/>
                <a:gd name="connsiteY14" fmla="*/ 858301 h 1694166"/>
                <a:gd name="connsiteX15" fmla="*/ 3310713 w 4975907"/>
                <a:gd name="connsiteY15" fmla="*/ 905456 h 1694166"/>
                <a:gd name="connsiteX16" fmla="*/ 3433207 w 4975907"/>
                <a:gd name="connsiteY16" fmla="*/ 1054645 h 1694166"/>
                <a:gd name="connsiteX17" fmla="*/ 3484617 w 4975907"/>
                <a:gd name="connsiteY17" fmla="*/ 1096190 h 1694166"/>
                <a:gd name="connsiteX18" fmla="*/ 3685649 w 4975907"/>
                <a:gd name="connsiteY18" fmla="*/ 1222939 h 1694166"/>
                <a:gd name="connsiteX19" fmla="*/ 3949310 w 4975907"/>
                <a:gd name="connsiteY19" fmla="*/ 1357575 h 1694166"/>
                <a:gd name="connsiteX20" fmla="*/ 4134434 w 4975907"/>
                <a:gd name="connsiteY20" fmla="*/ 1402454 h 1694166"/>
                <a:gd name="connsiteX21" fmla="*/ 4134434 w 4975907"/>
                <a:gd name="connsiteY21" fmla="*/ 1402454 h 1694166"/>
                <a:gd name="connsiteX22" fmla="*/ 4494384 w 4975907"/>
                <a:gd name="connsiteY22" fmla="*/ 1460827 h 1694166"/>
                <a:gd name="connsiteX23" fmla="*/ 4735606 w 4975907"/>
                <a:gd name="connsiteY23" fmla="*/ 1561804 h 1694166"/>
                <a:gd name="connsiteX24" fmla="*/ 4975907 w 4975907"/>
                <a:gd name="connsiteY24" fmla="*/ 1694166 h 1694166"/>
                <a:gd name="connsiteX0" fmla="*/ 0 w 4975907"/>
                <a:gd name="connsiteY0" fmla="*/ 0 h 1695389"/>
                <a:gd name="connsiteX1" fmla="*/ 145855 w 4975907"/>
                <a:gd name="connsiteY1" fmla="*/ 56098 h 1695389"/>
                <a:gd name="connsiteX2" fmla="*/ 431955 w 4975907"/>
                <a:gd name="connsiteY2" fmla="*/ 162684 h 1695389"/>
                <a:gd name="connsiteX3" fmla="*/ 746105 w 4975907"/>
                <a:gd name="connsiteY3" fmla="*/ 258051 h 1695389"/>
                <a:gd name="connsiteX4" fmla="*/ 869521 w 4975907"/>
                <a:gd name="connsiteY4" fmla="*/ 258051 h 1695389"/>
                <a:gd name="connsiteX5" fmla="*/ 1144402 w 4975907"/>
                <a:gd name="connsiteY5" fmla="*/ 381467 h 1695389"/>
                <a:gd name="connsiteX6" fmla="*/ 1307087 w 4975907"/>
                <a:gd name="connsiteY6" fmla="*/ 381467 h 1695389"/>
                <a:gd name="connsiteX7" fmla="*/ 1351965 w 4975907"/>
                <a:gd name="connsiteY7" fmla="*/ 359028 h 1695389"/>
                <a:gd name="connsiteX8" fmla="*/ 1430503 w 4975907"/>
                <a:gd name="connsiteY8" fmla="*/ 370247 h 1695389"/>
                <a:gd name="connsiteX9" fmla="*/ 1783921 w 4975907"/>
                <a:gd name="connsiteY9" fmla="*/ 398297 h 1695389"/>
                <a:gd name="connsiteX10" fmla="*/ 2053192 w 4975907"/>
                <a:gd name="connsiteY10" fmla="*/ 460005 h 1695389"/>
                <a:gd name="connsiteX11" fmla="*/ 2406611 w 4975907"/>
                <a:gd name="connsiteY11" fmla="*/ 527322 h 1695389"/>
                <a:gd name="connsiteX12" fmla="*/ 2546856 w 4975907"/>
                <a:gd name="connsiteY12" fmla="*/ 611470 h 1695389"/>
                <a:gd name="connsiteX13" fmla="*/ 3180765 w 4975907"/>
                <a:gd name="connsiteY13" fmla="*/ 824643 h 1695389"/>
                <a:gd name="connsiteX14" fmla="*/ 3287351 w 4975907"/>
                <a:gd name="connsiteY14" fmla="*/ 858301 h 1695389"/>
                <a:gd name="connsiteX15" fmla="*/ 3310713 w 4975907"/>
                <a:gd name="connsiteY15" fmla="*/ 905456 h 1695389"/>
                <a:gd name="connsiteX16" fmla="*/ 3433207 w 4975907"/>
                <a:gd name="connsiteY16" fmla="*/ 1054645 h 1695389"/>
                <a:gd name="connsiteX17" fmla="*/ 3484617 w 4975907"/>
                <a:gd name="connsiteY17" fmla="*/ 1096190 h 1695389"/>
                <a:gd name="connsiteX18" fmla="*/ 3685649 w 4975907"/>
                <a:gd name="connsiteY18" fmla="*/ 1222939 h 1695389"/>
                <a:gd name="connsiteX19" fmla="*/ 3949310 w 4975907"/>
                <a:gd name="connsiteY19" fmla="*/ 1357575 h 1695389"/>
                <a:gd name="connsiteX20" fmla="*/ 4134434 w 4975907"/>
                <a:gd name="connsiteY20" fmla="*/ 1402454 h 1695389"/>
                <a:gd name="connsiteX21" fmla="*/ 4134434 w 4975907"/>
                <a:gd name="connsiteY21" fmla="*/ 1402454 h 1695389"/>
                <a:gd name="connsiteX22" fmla="*/ 4494384 w 4975907"/>
                <a:gd name="connsiteY22" fmla="*/ 1460827 h 1695389"/>
                <a:gd name="connsiteX23" fmla="*/ 4735606 w 4975907"/>
                <a:gd name="connsiteY23" fmla="*/ 1561804 h 1695389"/>
                <a:gd name="connsiteX24" fmla="*/ 4892681 w 4975907"/>
                <a:gd name="connsiteY24" fmla="*/ 1685220 h 1695389"/>
                <a:gd name="connsiteX25" fmla="*/ 4975907 w 4975907"/>
                <a:gd name="connsiteY25" fmla="*/ 1694166 h 1695389"/>
                <a:gd name="connsiteX0" fmla="*/ 0 w 5009566"/>
                <a:gd name="connsiteY0" fmla="*/ 0 h 1692915"/>
                <a:gd name="connsiteX1" fmla="*/ 145855 w 5009566"/>
                <a:gd name="connsiteY1" fmla="*/ 56098 h 1692915"/>
                <a:gd name="connsiteX2" fmla="*/ 431955 w 5009566"/>
                <a:gd name="connsiteY2" fmla="*/ 162684 h 1692915"/>
                <a:gd name="connsiteX3" fmla="*/ 746105 w 5009566"/>
                <a:gd name="connsiteY3" fmla="*/ 258051 h 1692915"/>
                <a:gd name="connsiteX4" fmla="*/ 869521 w 5009566"/>
                <a:gd name="connsiteY4" fmla="*/ 258051 h 1692915"/>
                <a:gd name="connsiteX5" fmla="*/ 1144402 w 5009566"/>
                <a:gd name="connsiteY5" fmla="*/ 381467 h 1692915"/>
                <a:gd name="connsiteX6" fmla="*/ 1307087 w 5009566"/>
                <a:gd name="connsiteY6" fmla="*/ 381467 h 1692915"/>
                <a:gd name="connsiteX7" fmla="*/ 1351965 w 5009566"/>
                <a:gd name="connsiteY7" fmla="*/ 359028 h 1692915"/>
                <a:gd name="connsiteX8" fmla="*/ 1430503 w 5009566"/>
                <a:gd name="connsiteY8" fmla="*/ 370247 h 1692915"/>
                <a:gd name="connsiteX9" fmla="*/ 1783921 w 5009566"/>
                <a:gd name="connsiteY9" fmla="*/ 398297 h 1692915"/>
                <a:gd name="connsiteX10" fmla="*/ 2053192 w 5009566"/>
                <a:gd name="connsiteY10" fmla="*/ 460005 h 1692915"/>
                <a:gd name="connsiteX11" fmla="*/ 2406611 w 5009566"/>
                <a:gd name="connsiteY11" fmla="*/ 527322 h 1692915"/>
                <a:gd name="connsiteX12" fmla="*/ 2546856 w 5009566"/>
                <a:gd name="connsiteY12" fmla="*/ 611470 h 1692915"/>
                <a:gd name="connsiteX13" fmla="*/ 3180765 w 5009566"/>
                <a:gd name="connsiteY13" fmla="*/ 824643 h 1692915"/>
                <a:gd name="connsiteX14" fmla="*/ 3287351 w 5009566"/>
                <a:gd name="connsiteY14" fmla="*/ 858301 h 1692915"/>
                <a:gd name="connsiteX15" fmla="*/ 3310713 w 5009566"/>
                <a:gd name="connsiteY15" fmla="*/ 905456 h 1692915"/>
                <a:gd name="connsiteX16" fmla="*/ 3433207 w 5009566"/>
                <a:gd name="connsiteY16" fmla="*/ 1054645 h 1692915"/>
                <a:gd name="connsiteX17" fmla="*/ 3484617 w 5009566"/>
                <a:gd name="connsiteY17" fmla="*/ 1096190 h 1692915"/>
                <a:gd name="connsiteX18" fmla="*/ 3685649 w 5009566"/>
                <a:gd name="connsiteY18" fmla="*/ 1222939 h 1692915"/>
                <a:gd name="connsiteX19" fmla="*/ 3949310 w 5009566"/>
                <a:gd name="connsiteY19" fmla="*/ 1357575 h 1692915"/>
                <a:gd name="connsiteX20" fmla="*/ 4134434 w 5009566"/>
                <a:gd name="connsiteY20" fmla="*/ 1402454 h 1692915"/>
                <a:gd name="connsiteX21" fmla="*/ 4134434 w 5009566"/>
                <a:gd name="connsiteY21" fmla="*/ 1402454 h 1692915"/>
                <a:gd name="connsiteX22" fmla="*/ 4494384 w 5009566"/>
                <a:gd name="connsiteY22" fmla="*/ 1460827 h 1692915"/>
                <a:gd name="connsiteX23" fmla="*/ 4735606 w 5009566"/>
                <a:gd name="connsiteY23" fmla="*/ 1561804 h 1692915"/>
                <a:gd name="connsiteX24" fmla="*/ 4892681 w 5009566"/>
                <a:gd name="connsiteY24" fmla="*/ 1685220 h 1692915"/>
                <a:gd name="connsiteX25" fmla="*/ 5009566 w 5009566"/>
                <a:gd name="connsiteY25" fmla="*/ 1682946 h 1692915"/>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5312496 w 5312496"/>
                <a:gd name="connsiteY25" fmla="*/ 1767093 h 1767093"/>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4982437 w 5312496"/>
                <a:gd name="connsiteY25" fmla="*/ 1674000 h 1767093"/>
                <a:gd name="connsiteX26" fmla="*/ 5312496 w 5312496"/>
                <a:gd name="connsiteY26" fmla="*/ 1767093 h 1767093"/>
                <a:gd name="connsiteX0" fmla="*/ 0 w 5671525"/>
                <a:gd name="connsiteY0" fmla="*/ 0 h 1692080"/>
                <a:gd name="connsiteX1" fmla="*/ 145855 w 5671525"/>
                <a:gd name="connsiteY1" fmla="*/ 56098 h 1692080"/>
                <a:gd name="connsiteX2" fmla="*/ 431955 w 5671525"/>
                <a:gd name="connsiteY2" fmla="*/ 162684 h 1692080"/>
                <a:gd name="connsiteX3" fmla="*/ 746105 w 5671525"/>
                <a:gd name="connsiteY3" fmla="*/ 258051 h 1692080"/>
                <a:gd name="connsiteX4" fmla="*/ 869521 w 5671525"/>
                <a:gd name="connsiteY4" fmla="*/ 258051 h 1692080"/>
                <a:gd name="connsiteX5" fmla="*/ 1144402 w 5671525"/>
                <a:gd name="connsiteY5" fmla="*/ 381467 h 1692080"/>
                <a:gd name="connsiteX6" fmla="*/ 1307087 w 5671525"/>
                <a:gd name="connsiteY6" fmla="*/ 381467 h 1692080"/>
                <a:gd name="connsiteX7" fmla="*/ 1351965 w 5671525"/>
                <a:gd name="connsiteY7" fmla="*/ 359028 h 1692080"/>
                <a:gd name="connsiteX8" fmla="*/ 1430503 w 5671525"/>
                <a:gd name="connsiteY8" fmla="*/ 370247 h 1692080"/>
                <a:gd name="connsiteX9" fmla="*/ 1783921 w 5671525"/>
                <a:gd name="connsiteY9" fmla="*/ 398297 h 1692080"/>
                <a:gd name="connsiteX10" fmla="*/ 2053192 w 5671525"/>
                <a:gd name="connsiteY10" fmla="*/ 460005 h 1692080"/>
                <a:gd name="connsiteX11" fmla="*/ 2406611 w 5671525"/>
                <a:gd name="connsiteY11" fmla="*/ 527322 h 1692080"/>
                <a:gd name="connsiteX12" fmla="*/ 2546856 w 5671525"/>
                <a:gd name="connsiteY12" fmla="*/ 611470 h 1692080"/>
                <a:gd name="connsiteX13" fmla="*/ 3180765 w 5671525"/>
                <a:gd name="connsiteY13" fmla="*/ 824643 h 1692080"/>
                <a:gd name="connsiteX14" fmla="*/ 3287351 w 5671525"/>
                <a:gd name="connsiteY14" fmla="*/ 858301 h 1692080"/>
                <a:gd name="connsiteX15" fmla="*/ 3310713 w 5671525"/>
                <a:gd name="connsiteY15" fmla="*/ 905456 h 1692080"/>
                <a:gd name="connsiteX16" fmla="*/ 3433207 w 5671525"/>
                <a:gd name="connsiteY16" fmla="*/ 1054645 h 1692080"/>
                <a:gd name="connsiteX17" fmla="*/ 3484617 w 5671525"/>
                <a:gd name="connsiteY17" fmla="*/ 1096190 h 1692080"/>
                <a:gd name="connsiteX18" fmla="*/ 3685649 w 5671525"/>
                <a:gd name="connsiteY18" fmla="*/ 1222939 h 1692080"/>
                <a:gd name="connsiteX19" fmla="*/ 3949310 w 5671525"/>
                <a:gd name="connsiteY19" fmla="*/ 1357575 h 1692080"/>
                <a:gd name="connsiteX20" fmla="*/ 4134434 w 5671525"/>
                <a:gd name="connsiteY20" fmla="*/ 1402454 h 1692080"/>
                <a:gd name="connsiteX21" fmla="*/ 4134434 w 5671525"/>
                <a:gd name="connsiteY21" fmla="*/ 1402454 h 1692080"/>
                <a:gd name="connsiteX22" fmla="*/ 4494384 w 5671525"/>
                <a:gd name="connsiteY22" fmla="*/ 1460827 h 1692080"/>
                <a:gd name="connsiteX23" fmla="*/ 4735606 w 5671525"/>
                <a:gd name="connsiteY23" fmla="*/ 1561804 h 1692080"/>
                <a:gd name="connsiteX24" fmla="*/ 4892681 w 5671525"/>
                <a:gd name="connsiteY24" fmla="*/ 1685220 h 1692080"/>
                <a:gd name="connsiteX25" fmla="*/ 4982437 w 5671525"/>
                <a:gd name="connsiteY25" fmla="*/ 1674000 h 1692080"/>
                <a:gd name="connsiteX26" fmla="*/ 5671525 w 5671525"/>
                <a:gd name="connsiteY26" fmla="*/ 1688556 h 1692080"/>
                <a:gd name="connsiteX0" fmla="*/ 0 w 5671525"/>
                <a:gd name="connsiteY0" fmla="*/ 0 h 1752599"/>
                <a:gd name="connsiteX1" fmla="*/ 145855 w 5671525"/>
                <a:gd name="connsiteY1" fmla="*/ 56098 h 1752599"/>
                <a:gd name="connsiteX2" fmla="*/ 431955 w 5671525"/>
                <a:gd name="connsiteY2" fmla="*/ 162684 h 1752599"/>
                <a:gd name="connsiteX3" fmla="*/ 746105 w 5671525"/>
                <a:gd name="connsiteY3" fmla="*/ 258051 h 1752599"/>
                <a:gd name="connsiteX4" fmla="*/ 869521 w 5671525"/>
                <a:gd name="connsiteY4" fmla="*/ 258051 h 1752599"/>
                <a:gd name="connsiteX5" fmla="*/ 1144402 w 5671525"/>
                <a:gd name="connsiteY5" fmla="*/ 381467 h 1752599"/>
                <a:gd name="connsiteX6" fmla="*/ 1307087 w 5671525"/>
                <a:gd name="connsiteY6" fmla="*/ 381467 h 1752599"/>
                <a:gd name="connsiteX7" fmla="*/ 1351965 w 5671525"/>
                <a:gd name="connsiteY7" fmla="*/ 359028 h 1752599"/>
                <a:gd name="connsiteX8" fmla="*/ 1430503 w 5671525"/>
                <a:gd name="connsiteY8" fmla="*/ 370247 h 1752599"/>
                <a:gd name="connsiteX9" fmla="*/ 1783921 w 5671525"/>
                <a:gd name="connsiteY9" fmla="*/ 398297 h 1752599"/>
                <a:gd name="connsiteX10" fmla="*/ 2053192 w 5671525"/>
                <a:gd name="connsiteY10" fmla="*/ 460005 h 1752599"/>
                <a:gd name="connsiteX11" fmla="*/ 2406611 w 5671525"/>
                <a:gd name="connsiteY11" fmla="*/ 527322 h 1752599"/>
                <a:gd name="connsiteX12" fmla="*/ 2546856 w 5671525"/>
                <a:gd name="connsiteY12" fmla="*/ 611470 h 1752599"/>
                <a:gd name="connsiteX13" fmla="*/ 3180765 w 5671525"/>
                <a:gd name="connsiteY13" fmla="*/ 824643 h 1752599"/>
                <a:gd name="connsiteX14" fmla="*/ 3287351 w 5671525"/>
                <a:gd name="connsiteY14" fmla="*/ 858301 h 1752599"/>
                <a:gd name="connsiteX15" fmla="*/ 3310713 w 5671525"/>
                <a:gd name="connsiteY15" fmla="*/ 905456 h 1752599"/>
                <a:gd name="connsiteX16" fmla="*/ 3433207 w 5671525"/>
                <a:gd name="connsiteY16" fmla="*/ 1054645 h 1752599"/>
                <a:gd name="connsiteX17" fmla="*/ 3484617 w 5671525"/>
                <a:gd name="connsiteY17" fmla="*/ 1096190 h 1752599"/>
                <a:gd name="connsiteX18" fmla="*/ 3685649 w 5671525"/>
                <a:gd name="connsiteY18" fmla="*/ 1222939 h 1752599"/>
                <a:gd name="connsiteX19" fmla="*/ 3949310 w 5671525"/>
                <a:gd name="connsiteY19" fmla="*/ 1357575 h 1752599"/>
                <a:gd name="connsiteX20" fmla="*/ 4134434 w 5671525"/>
                <a:gd name="connsiteY20" fmla="*/ 1402454 h 1752599"/>
                <a:gd name="connsiteX21" fmla="*/ 4134434 w 5671525"/>
                <a:gd name="connsiteY21" fmla="*/ 1402454 h 1752599"/>
                <a:gd name="connsiteX22" fmla="*/ 4494384 w 5671525"/>
                <a:gd name="connsiteY22" fmla="*/ 1460827 h 1752599"/>
                <a:gd name="connsiteX23" fmla="*/ 4735606 w 5671525"/>
                <a:gd name="connsiteY23" fmla="*/ 1561804 h 1752599"/>
                <a:gd name="connsiteX24" fmla="*/ 4892681 w 5671525"/>
                <a:gd name="connsiteY24" fmla="*/ 1685220 h 1752599"/>
                <a:gd name="connsiteX25" fmla="*/ 4982437 w 5671525"/>
                <a:gd name="connsiteY25" fmla="*/ 1674000 h 1752599"/>
                <a:gd name="connsiteX26" fmla="*/ 5324636 w 5671525"/>
                <a:gd name="connsiteY26" fmla="*/ 1752538 h 1752599"/>
                <a:gd name="connsiteX27" fmla="*/ 5671525 w 5671525"/>
                <a:gd name="connsiteY27" fmla="*/ 1688556 h 1752599"/>
                <a:gd name="connsiteX0" fmla="*/ 0 w 5671525"/>
                <a:gd name="connsiteY0" fmla="*/ 0 h 1752538"/>
                <a:gd name="connsiteX1" fmla="*/ 145855 w 5671525"/>
                <a:gd name="connsiteY1" fmla="*/ 56098 h 1752538"/>
                <a:gd name="connsiteX2" fmla="*/ 431955 w 5671525"/>
                <a:gd name="connsiteY2" fmla="*/ 162684 h 1752538"/>
                <a:gd name="connsiteX3" fmla="*/ 746105 w 5671525"/>
                <a:gd name="connsiteY3" fmla="*/ 258051 h 1752538"/>
                <a:gd name="connsiteX4" fmla="*/ 869521 w 5671525"/>
                <a:gd name="connsiteY4" fmla="*/ 258051 h 1752538"/>
                <a:gd name="connsiteX5" fmla="*/ 1144402 w 5671525"/>
                <a:gd name="connsiteY5" fmla="*/ 381467 h 1752538"/>
                <a:gd name="connsiteX6" fmla="*/ 1307087 w 5671525"/>
                <a:gd name="connsiteY6" fmla="*/ 381467 h 1752538"/>
                <a:gd name="connsiteX7" fmla="*/ 1351965 w 5671525"/>
                <a:gd name="connsiteY7" fmla="*/ 359028 h 1752538"/>
                <a:gd name="connsiteX8" fmla="*/ 1430503 w 5671525"/>
                <a:gd name="connsiteY8" fmla="*/ 370247 h 1752538"/>
                <a:gd name="connsiteX9" fmla="*/ 1783921 w 5671525"/>
                <a:gd name="connsiteY9" fmla="*/ 398297 h 1752538"/>
                <a:gd name="connsiteX10" fmla="*/ 2053192 w 5671525"/>
                <a:gd name="connsiteY10" fmla="*/ 460005 h 1752538"/>
                <a:gd name="connsiteX11" fmla="*/ 2406611 w 5671525"/>
                <a:gd name="connsiteY11" fmla="*/ 527322 h 1752538"/>
                <a:gd name="connsiteX12" fmla="*/ 2546856 w 5671525"/>
                <a:gd name="connsiteY12" fmla="*/ 611470 h 1752538"/>
                <a:gd name="connsiteX13" fmla="*/ 3180765 w 5671525"/>
                <a:gd name="connsiteY13" fmla="*/ 824643 h 1752538"/>
                <a:gd name="connsiteX14" fmla="*/ 3287351 w 5671525"/>
                <a:gd name="connsiteY14" fmla="*/ 858301 h 1752538"/>
                <a:gd name="connsiteX15" fmla="*/ 3310713 w 5671525"/>
                <a:gd name="connsiteY15" fmla="*/ 905456 h 1752538"/>
                <a:gd name="connsiteX16" fmla="*/ 3433207 w 5671525"/>
                <a:gd name="connsiteY16" fmla="*/ 1054645 h 1752538"/>
                <a:gd name="connsiteX17" fmla="*/ 3484617 w 5671525"/>
                <a:gd name="connsiteY17" fmla="*/ 1096190 h 1752538"/>
                <a:gd name="connsiteX18" fmla="*/ 3685649 w 5671525"/>
                <a:gd name="connsiteY18" fmla="*/ 1222939 h 1752538"/>
                <a:gd name="connsiteX19" fmla="*/ 3949310 w 5671525"/>
                <a:gd name="connsiteY19" fmla="*/ 1357575 h 1752538"/>
                <a:gd name="connsiteX20" fmla="*/ 4134434 w 5671525"/>
                <a:gd name="connsiteY20" fmla="*/ 1402454 h 1752538"/>
                <a:gd name="connsiteX21" fmla="*/ 4134434 w 5671525"/>
                <a:gd name="connsiteY21" fmla="*/ 1402454 h 1752538"/>
                <a:gd name="connsiteX22" fmla="*/ 4494384 w 5671525"/>
                <a:gd name="connsiteY22" fmla="*/ 1460827 h 1752538"/>
                <a:gd name="connsiteX23" fmla="*/ 4735606 w 5671525"/>
                <a:gd name="connsiteY23" fmla="*/ 1561804 h 1752538"/>
                <a:gd name="connsiteX24" fmla="*/ 4892681 w 5671525"/>
                <a:gd name="connsiteY24" fmla="*/ 1685220 h 1752538"/>
                <a:gd name="connsiteX25" fmla="*/ 4982437 w 5671525"/>
                <a:gd name="connsiteY25" fmla="*/ 1674000 h 1752538"/>
                <a:gd name="connsiteX26" fmla="*/ 5324636 w 5671525"/>
                <a:gd name="connsiteY26" fmla="*/ 1752538 h 1752538"/>
                <a:gd name="connsiteX27" fmla="*/ 5671525 w 5671525"/>
                <a:gd name="connsiteY27" fmla="*/ 1688556 h 1752538"/>
                <a:gd name="connsiteX0" fmla="*/ 0 w 5907137"/>
                <a:gd name="connsiteY0" fmla="*/ 0 h 1752538"/>
                <a:gd name="connsiteX1" fmla="*/ 145855 w 5907137"/>
                <a:gd name="connsiteY1" fmla="*/ 56098 h 1752538"/>
                <a:gd name="connsiteX2" fmla="*/ 431955 w 5907137"/>
                <a:gd name="connsiteY2" fmla="*/ 162684 h 1752538"/>
                <a:gd name="connsiteX3" fmla="*/ 746105 w 5907137"/>
                <a:gd name="connsiteY3" fmla="*/ 258051 h 1752538"/>
                <a:gd name="connsiteX4" fmla="*/ 869521 w 5907137"/>
                <a:gd name="connsiteY4" fmla="*/ 258051 h 1752538"/>
                <a:gd name="connsiteX5" fmla="*/ 1144402 w 5907137"/>
                <a:gd name="connsiteY5" fmla="*/ 381467 h 1752538"/>
                <a:gd name="connsiteX6" fmla="*/ 1307087 w 5907137"/>
                <a:gd name="connsiteY6" fmla="*/ 381467 h 1752538"/>
                <a:gd name="connsiteX7" fmla="*/ 1351965 w 5907137"/>
                <a:gd name="connsiteY7" fmla="*/ 359028 h 1752538"/>
                <a:gd name="connsiteX8" fmla="*/ 1430503 w 5907137"/>
                <a:gd name="connsiteY8" fmla="*/ 370247 h 1752538"/>
                <a:gd name="connsiteX9" fmla="*/ 1783921 w 5907137"/>
                <a:gd name="connsiteY9" fmla="*/ 398297 h 1752538"/>
                <a:gd name="connsiteX10" fmla="*/ 2053192 w 5907137"/>
                <a:gd name="connsiteY10" fmla="*/ 460005 h 1752538"/>
                <a:gd name="connsiteX11" fmla="*/ 2406611 w 5907137"/>
                <a:gd name="connsiteY11" fmla="*/ 527322 h 1752538"/>
                <a:gd name="connsiteX12" fmla="*/ 2546856 w 5907137"/>
                <a:gd name="connsiteY12" fmla="*/ 611470 h 1752538"/>
                <a:gd name="connsiteX13" fmla="*/ 3180765 w 5907137"/>
                <a:gd name="connsiteY13" fmla="*/ 824643 h 1752538"/>
                <a:gd name="connsiteX14" fmla="*/ 3287351 w 5907137"/>
                <a:gd name="connsiteY14" fmla="*/ 858301 h 1752538"/>
                <a:gd name="connsiteX15" fmla="*/ 3310713 w 5907137"/>
                <a:gd name="connsiteY15" fmla="*/ 905456 h 1752538"/>
                <a:gd name="connsiteX16" fmla="*/ 3433207 w 5907137"/>
                <a:gd name="connsiteY16" fmla="*/ 1054645 h 1752538"/>
                <a:gd name="connsiteX17" fmla="*/ 3484617 w 5907137"/>
                <a:gd name="connsiteY17" fmla="*/ 1096190 h 1752538"/>
                <a:gd name="connsiteX18" fmla="*/ 3685649 w 5907137"/>
                <a:gd name="connsiteY18" fmla="*/ 1222939 h 1752538"/>
                <a:gd name="connsiteX19" fmla="*/ 3949310 w 5907137"/>
                <a:gd name="connsiteY19" fmla="*/ 1357575 h 1752538"/>
                <a:gd name="connsiteX20" fmla="*/ 4134434 w 5907137"/>
                <a:gd name="connsiteY20" fmla="*/ 1402454 h 1752538"/>
                <a:gd name="connsiteX21" fmla="*/ 4134434 w 5907137"/>
                <a:gd name="connsiteY21" fmla="*/ 1402454 h 1752538"/>
                <a:gd name="connsiteX22" fmla="*/ 4494384 w 5907137"/>
                <a:gd name="connsiteY22" fmla="*/ 1460827 h 1752538"/>
                <a:gd name="connsiteX23" fmla="*/ 4735606 w 5907137"/>
                <a:gd name="connsiteY23" fmla="*/ 1561804 h 1752538"/>
                <a:gd name="connsiteX24" fmla="*/ 4892681 w 5907137"/>
                <a:gd name="connsiteY24" fmla="*/ 1685220 h 1752538"/>
                <a:gd name="connsiteX25" fmla="*/ 4982437 w 5907137"/>
                <a:gd name="connsiteY25" fmla="*/ 1674000 h 1752538"/>
                <a:gd name="connsiteX26" fmla="*/ 5324636 w 5907137"/>
                <a:gd name="connsiteY26" fmla="*/ 1752538 h 1752538"/>
                <a:gd name="connsiteX27" fmla="*/ 5907137 w 5907137"/>
                <a:gd name="connsiteY27" fmla="*/ 1638068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6052992 w 6052992"/>
                <a:gd name="connsiteY27" fmla="*/ 1615629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5924885 w 6052992"/>
                <a:gd name="connsiteY27" fmla="*/ 1617902 h 1752538"/>
                <a:gd name="connsiteX28" fmla="*/ 6052992 w 6052992"/>
                <a:gd name="connsiteY28" fmla="*/ 1615629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232506 w 6232506"/>
                <a:gd name="connsiteY28" fmla="*/ 1565141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059521 w 6232506"/>
                <a:gd name="connsiteY28" fmla="*/ 1567414 h 1752538"/>
                <a:gd name="connsiteX29" fmla="*/ 6232506 w 6232506"/>
                <a:gd name="connsiteY29" fmla="*/ 1565141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99824 w 6299824"/>
                <a:gd name="connsiteY29" fmla="*/ 1480993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44645 w 6299824"/>
                <a:gd name="connsiteY29" fmla="*/ 1556194 h 1752538"/>
                <a:gd name="connsiteX30" fmla="*/ 6299824 w 6299824"/>
                <a:gd name="connsiteY30" fmla="*/ 1480993 h 1752538"/>
                <a:gd name="connsiteX0" fmla="*/ 0 w 6252764"/>
                <a:gd name="connsiteY0" fmla="*/ 0 h 1752538"/>
                <a:gd name="connsiteX1" fmla="*/ 145855 w 6252764"/>
                <a:gd name="connsiteY1" fmla="*/ 56098 h 1752538"/>
                <a:gd name="connsiteX2" fmla="*/ 431955 w 6252764"/>
                <a:gd name="connsiteY2" fmla="*/ 162684 h 1752538"/>
                <a:gd name="connsiteX3" fmla="*/ 746105 w 6252764"/>
                <a:gd name="connsiteY3" fmla="*/ 258051 h 1752538"/>
                <a:gd name="connsiteX4" fmla="*/ 869521 w 6252764"/>
                <a:gd name="connsiteY4" fmla="*/ 258051 h 1752538"/>
                <a:gd name="connsiteX5" fmla="*/ 1144402 w 6252764"/>
                <a:gd name="connsiteY5" fmla="*/ 381467 h 1752538"/>
                <a:gd name="connsiteX6" fmla="*/ 1307087 w 6252764"/>
                <a:gd name="connsiteY6" fmla="*/ 381467 h 1752538"/>
                <a:gd name="connsiteX7" fmla="*/ 1351965 w 6252764"/>
                <a:gd name="connsiteY7" fmla="*/ 359028 h 1752538"/>
                <a:gd name="connsiteX8" fmla="*/ 1430503 w 6252764"/>
                <a:gd name="connsiteY8" fmla="*/ 370247 h 1752538"/>
                <a:gd name="connsiteX9" fmla="*/ 1783921 w 6252764"/>
                <a:gd name="connsiteY9" fmla="*/ 398297 h 1752538"/>
                <a:gd name="connsiteX10" fmla="*/ 2053192 w 6252764"/>
                <a:gd name="connsiteY10" fmla="*/ 460005 h 1752538"/>
                <a:gd name="connsiteX11" fmla="*/ 2406611 w 6252764"/>
                <a:gd name="connsiteY11" fmla="*/ 527322 h 1752538"/>
                <a:gd name="connsiteX12" fmla="*/ 2546856 w 6252764"/>
                <a:gd name="connsiteY12" fmla="*/ 611470 h 1752538"/>
                <a:gd name="connsiteX13" fmla="*/ 3180765 w 6252764"/>
                <a:gd name="connsiteY13" fmla="*/ 824643 h 1752538"/>
                <a:gd name="connsiteX14" fmla="*/ 3287351 w 6252764"/>
                <a:gd name="connsiteY14" fmla="*/ 858301 h 1752538"/>
                <a:gd name="connsiteX15" fmla="*/ 3310713 w 6252764"/>
                <a:gd name="connsiteY15" fmla="*/ 905456 h 1752538"/>
                <a:gd name="connsiteX16" fmla="*/ 3433207 w 6252764"/>
                <a:gd name="connsiteY16" fmla="*/ 1054645 h 1752538"/>
                <a:gd name="connsiteX17" fmla="*/ 3484617 w 6252764"/>
                <a:gd name="connsiteY17" fmla="*/ 1096190 h 1752538"/>
                <a:gd name="connsiteX18" fmla="*/ 3685649 w 6252764"/>
                <a:gd name="connsiteY18" fmla="*/ 1222939 h 1752538"/>
                <a:gd name="connsiteX19" fmla="*/ 3949310 w 6252764"/>
                <a:gd name="connsiteY19" fmla="*/ 1357575 h 1752538"/>
                <a:gd name="connsiteX20" fmla="*/ 4134434 w 6252764"/>
                <a:gd name="connsiteY20" fmla="*/ 1402454 h 1752538"/>
                <a:gd name="connsiteX21" fmla="*/ 4134434 w 6252764"/>
                <a:gd name="connsiteY21" fmla="*/ 1402454 h 1752538"/>
                <a:gd name="connsiteX22" fmla="*/ 4494384 w 6252764"/>
                <a:gd name="connsiteY22" fmla="*/ 1460827 h 1752538"/>
                <a:gd name="connsiteX23" fmla="*/ 4735606 w 6252764"/>
                <a:gd name="connsiteY23" fmla="*/ 1561804 h 1752538"/>
                <a:gd name="connsiteX24" fmla="*/ 4892681 w 6252764"/>
                <a:gd name="connsiteY24" fmla="*/ 1685220 h 1752538"/>
                <a:gd name="connsiteX25" fmla="*/ 4982437 w 6252764"/>
                <a:gd name="connsiteY25" fmla="*/ 1674000 h 1752538"/>
                <a:gd name="connsiteX26" fmla="*/ 5324636 w 6252764"/>
                <a:gd name="connsiteY26" fmla="*/ 1752538 h 1752538"/>
                <a:gd name="connsiteX27" fmla="*/ 5924885 w 6252764"/>
                <a:gd name="connsiteY27" fmla="*/ 1617902 h 1752538"/>
                <a:gd name="connsiteX28" fmla="*/ 6059521 w 6252764"/>
                <a:gd name="connsiteY28" fmla="*/ 1567414 h 1752538"/>
                <a:gd name="connsiteX29" fmla="*/ 6244645 w 6252764"/>
                <a:gd name="connsiteY29" fmla="*/ 1556194 h 1752538"/>
                <a:gd name="connsiteX30" fmla="*/ 6182018 w 6252764"/>
                <a:gd name="connsiteY30"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85649 w 6271616"/>
                <a:gd name="connsiteY18" fmla="*/ 1222939 h 1752538"/>
                <a:gd name="connsiteX19" fmla="*/ 3949310 w 6271616"/>
                <a:gd name="connsiteY19" fmla="*/ 1357575 h 1752538"/>
                <a:gd name="connsiteX20" fmla="*/ 4134434 w 6271616"/>
                <a:gd name="connsiteY20" fmla="*/ 1402454 h 1752538"/>
                <a:gd name="connsiteX21" fmla="*/ 4134434 w 6271616"/>
                <a:gd name="connsiteY21" fmla="*/ 1402454 h 1752538"/>
                <a:gd name="connsiteX22" fmla="*/ 4494384 w 6271616"/>
                <a:gd name="connsiteY22" fmla="*/ 1460827 h 1752538"/>
                <a:gd name="connsiteX23" fmla="*/ 4735606 w 6271616"/>
                <a:gd name="connsiteY23" fmla="*/ 1561804 h 1752538"/>
                <a:gd name="connsiteX24" fmla="*/ 4892681 w 6271616"/>
                <a:gd name="connsiteY24" fmla="*/ 1685220 h 1752538"/>
                <a:gd name="connsiteX25" fmla="*/ 4982437 w 6271616"/>
                <a:gd name="connsiteY25" fmla="*/ 1674000 h 1752538"/>
                <a:gd name="connsiteX26" fmla="*/ 5324636 w 6271616"/>
                <a:gd name="connsiteY26" fmla="*/ 1752538 h 1752538"/>
                <a:gd name="connsiteX27" fmla="*/ 5924885 w 6271616"/>
                <a:gd name="connsiteY27" fmla="*/ 1617902 h 1752538"/>
                <a:gd name="connsiteX28" fmla="*/ 6059521 w 6271616"/>
                <a:gd name="connsiteY28" fmla="*/ 1567414 h 1752538"/>
                <a:gd name="connsiteX29" fmla="*/ 6244645 w 6271616"/>
                <a:gd name="connsiteY29" fmla="*/ 1556194 h 1752538"/>
                <a:gd name="connsiteX30" fmla="*/ 6267084 w 6271616"/>
                <a:gd name="connsiteY30" fmla="*/ 1443998 h 1752538"/>
                <a:gd name="connsiteX31" fmla="*/ 6182018 w 6271616"/>
                <a:gd name="connsiteY31"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47300 w 6271616"/>
                <a:gd name="connsiteY18" fmla="*/ 1185946 h 1752538"/>
                <a:gd name="connsiteX19" fmla="*/ 3685649 w 6271616"/>
                <a:gd name="connsiteY19" fmla="*/ 1222939 h 1752538"/>
                <a:gd name="connsiteX20" fmla="*/ 3949310 w 6271616"/>
                <a:gd name="connsiteY20" fmla="*/ 1357575 h 1752538"/>
                <a:gd name="connsiteX21" fmla="*/ 4134434 w 6271616"/>
                <a:gd name="connsiteY21" fmla="*/ 1402454 h 1752538"/>
                <a:gd name="connsiteX22" fmla="*/ 4134434 w 6271616"/>
                <a:gd name="connsiteY22" fmla="*/ 1402454 h 1752538"/>
                <a:gd name="connsiteX23" fmla="*/ 4494384 w 6271616"/>
                <a:gd name="connsiteY23" fmla="*/ 1460827 h 1752538"/>
                <a:gd name="connsiteX24" fmla="*/ 4735606 w 6271616"/>
                <a:gd name="connsiteY24" fmla="*/ 1561804 h 1752538"/>
                <a:gd name="connsiteX25" fmla="*/ 4892681 w 6271616"/>
                <a:gd name="connsiteY25" fmla="*/ 1685220 h 1752538"/>
                <a:gd name="connsiteX26" fmla="*/ 4982437 w 6271616"/>
                <a:gd name="connsiteY26" fmla="*/ 1674000 h 1752538"/>
                <a:gd name="connsiteX27" fmla="*/ 5324636 w 6271616"/>
                <a:gd name="connsiteY27" fmla="*/ 1752538 h 1752538"/>
                <a:gd name="connsiteX28" fmla="*/ 5924885 w 6271616"/>
                <a:gd name="connsiteY28" fmla="*/ 1617902 h 1752538"/>
                <a:gd name="connsiteX29" fmla="*/ 6059521 w 6271616"/>
                <a:gd name="connsiteY29" fmla="*/ 1567414 h 1752538"/>
                <a:gd name="connsiteX30" fmla="*/ 6244645 w 6271616"/>
                <a:gd name="connsiteY30" fmla="*/ 1556194 h 1752538"/>
                <a:gd name="connsiteX31" fmla="*/ 6267084 w 6271616"/>
                <a:gd name="connsiteY31" fmla="*/ 1443998 h 1752538"/>
                <a:gd name="connsiteX32" fmla="*/ 6182018 w 6271616"/>
                <a:gd name="connsiteY32" fmla="*/ 1385626 h 17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1616" h="1752538">
                  <a:moveTo>
                    <a:pt x="0" y="0"/>
                  </a:moveTo>
                  <a:lnTo>
                    <a:pt x="145855" y="56098"/>
                  </a:lnTo>
                  <a:lnTo>
                    <a:pt x="431955" y="162684"/>
                  </a:lnTo>
                  <a:lnTo>
                    <a:pt x="746105" y="258051"/>
                  </a:lnTo>
                  <a:lnTo>
                    <a:pt x="869521" y="258051"/>
                  </a:lnTo>
                  <a:lnTo>
                    <a:pt x="1144402" y="381467"/>
                  </a:lnTo>
                  <a:lnTo>
                    <a:pt x="1307087" y="381467"/>
                  </a:lnTo>
                  <a:lnTo>
                    <a:pt x="1351965" y="359028"/>
                  </a:lnTo>
                  <a:lnTo>
                    <a:pt x="1430503" y="370247"/>
                  </a:lnTo>
                  <a:lnTo>
                    <a:pt x="1783921" y="398297"/>
                  </a:lnTo>
                  <a:lnTo>
                    <a:pt x="2053192" y="460005"/>
                  </a:lnTo>
                  <a:lnTo>
                    <a:pt x="2406611" y="527322"/>
                  </a:lnTo>
                  <a:lnTo>
                    <a:pt x="2546856" y="611470"/>
                  </a:lnTo>
                  <a:lnTo>
                    <a:pt x="3180765" y="824643"/>
                  </a:lnTo>
                  <a:lnTo>
                    <a:pt x="3287351" y="858301"/>
                  </a:lnTo>
                  <a:cubicBezTo>
                    <a:pt x="3295138" y="875889"/>
                    <a:pt x="3302926" y="887868"/>
                    <a:pt x="3310713" y="905456"/>
                  </a:cubicBezTo>
                  <a:lnTo>
                    <a:pt x="3433207" y="1054645"/>
                  </a:lnTo>
                  <a:cubicBezTo>
                    <a:pt x="3439124" y="1055404"/>
                    <a:pt x="3478700" y="1095431"/>
                    <a:pt x="3484617" y="1096190"/>
                  </a:cubicBezTo>
                  <a:lnTo>
                    <a:pt x="3647300" y="1185946"/>
                  </a:lnTo>
                  <a:lnTo>
                    <a:pt x="3685649" y="1222939"/>
                  </a:lnTo>
                  <a:lnTo>
                    <a:pt x="3949310" y="1357575"/>
                  </a:lnTo>
                  <a:lnTo>
                    <a:pt x="4134434" y="1402454"/>
                  </a:lnTo>
                  <a:lnTo>
                    <a:pt x="4134434" y="1402454"/>
                  </a:lnTo>
                  <a:cubicBezTo>
                    <a:pt x="4194426" y="1412183"/>
                    <a:pt x="4381880" y="1433890"/>
                    <a:pt x="4494384" y="1460827"/>
                  </a:cubicBezTo>
                  <a:cubicBezTo>
                    <a:pt x="4588969" y="1486450"/>
                    <a:pt x="4667507" y="1522914"/>
                    <a:pt x="4735606" y="1561804"/>
                  </a:cubicBezTo>
                  <a:cubicBezTo>
                    <a:pt x="4801989" y="1591723"/>
                    <a:pt x="4852631" y="1663160"/>
                    <a:pt x="4892681" y="1685220"/>
                  </a:cubicBezTo>
                  <a:cubicBezTo>
                    <a:pt x="4932885" y="1709529"/>
                    <a:pt x="4912468" y="1660355"/>
                    <a:pt x="4982437" y="1674000"/>
                  </a:cubicBezTo>
                  <a:cubicBezTo>
                    <a:pt x="5046950" y="1671195"/>
                    <a:pt x="5209788" y="1750112"/>
                    <a:pt x="5324636" y="1752538"/>
                  </a:cubicBezTo>
                  <a:cubicBezTo>
                    <a:pt x="5480776" y="1743188"/>
                    <a:pt x="5803492" y="1640720"/>
                    <a:pt x="5924885" y="1617902"/>
                  </a:cubicBezTo>
                  <a:cubicBezTo>
                    <a:pt x="6044561" y="1593593"/>
                    <a:pt x="6008251" y="1576208"/>
                    <a:pt x="6059521" y="1567414"/>
                  </a:cubicBezTo>
                  <a:cubicBezTo>
                    <a:pt x="6102530" y="1552455"/>
                    <a:pt x="6204595" y="1570598"/>
                    <a:pt x="6244645" y="1556194"/>
                  </a:cubicBezTo>
                  <a:cubicBezTo>
                    <a:pt x="6269889" y="1539365"/>
                    <a:pt x="6277522" y="1472426"/>
                    <a:pt x="6267084" y="1443998"/>
                  </a:cubicBezTo>
                  <a:cubicBezTo>
                    <a:pt x="6256646" y="1415570"/>
                    <a:pt x="6186846" y="1399094"/>
                    <a:pt x="6182018" y="1385626"/>
                  </a:cubicBezTo>
                </a:path>
              </a:pathLst>
            </a:custGeom>
            <a:noFill/>
            <a:ln w="28575" cmpd="dbl">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 name="Freeform 5"/>
            <p:cNvSpPr/>
            <p:nvPr/>
          </p:nvSpPr>
          <p:spPr>
            <a:xfrm>
              <a:off x="5952793" y="213065"/>
              <a:ext cx="1547534" cy="4886598"/>
            </a:xfrm>
            <a:custGeom>
              <a:avLst/>
              <a:gdLst>
                <a:gd name="connsiteX0" fmla="*/ 465615 w 465615"/>
                <a:gd name="connsiteY0" fmla="*/ 2339293 h 2339293"/>
                <a:gd name="connsiteX1" fmla="*/ 359029 w 465615"/>
                <a:gd name="connsiteY1" fmla="*/ 2193438 h 2339293"/>
                <a:gd name="connsiteX2" fmla="*/ 224393 w 465615"/>
                <a:gd name="connsiteY2" fmla="*/ 2086851 h 2339293"/>
                <a:gd name="connsiteX3" fmla="*/ 157075 w 465615"/>
                <a:gd name="connsiteY3" fmla="*/ 1980265 h 2339293"/>
                <a:gd name="connsiteX4" fmla="*/ 162685 w 465615"/>
                <a:gd name="connsiteY4" fmla="*/ 1727823 h 2339293"/>
                <a:gd name="connsiteX5" fmla="*/ 106587 w 465615"/>
                <a:gd name="connsiteY5" fmla="*/ 1587578 h 2339293"/>
                <a:gd name="connsiteX6" fmla="*/ 78538 w 465615"/>
                <a:gd name="connsiteY6" fmla="*/ 1531480 h 2339293"/>
                <a:gd name="connsiteX7" fmla="*/ 106587 w 465615"/>
                <a:gd name="connsiteY7" fmla="*/ 1408064 h 2339293"/>
                <a:gd name="connsiteX8" fmla="*/ 190734 w 465615"/>
                <a:gd name="connsiteY8" fmla="*/ 1054645 h 2339293"/>
                <a:gd name="connsiteX9" fmla="*/ 201954 w 465615"/>
                <a:gd name="connsiteY9" fmla="*/ 953669 h 2339293"/>
                <a:gd name="connsiteX10" fmla="*/ 145856 w 465615"/>
                <a:gd name="connsiteY10" fmla="*/ 858302 h 2339293"/>
                <a:gd name="connsiteX11" fmla="*/ 28049 w 465615"/>
                <a:gd name="connsiteY11" fmla="*/ 527323 h 2339293"/>
                <a:gd name="connsiteX12" fmla="*/ 0 w 465615"/>
                <a:gd name="connsiteY12" fmla="*/ 488054 h 2339293"/>
                <a:gd name="connsiteX13" fmla="*/ 78538 w 465615"/>
                <a:gd name="connsiteY13" fmla="*/ 336589 h 2339293"/>
                <a:gd name="connsiteX14" fmla="*/ 151465 w 465615"/>
                <a:gd name="connsiteY14" fmla="*/ 151465 h 2339293"/>
                <a:gd name="connsiteX15" fmla="*/ 230003 w 465615"/>
                <a:gd name="connsiteY15" fmla="*/ 22439 h 2339293"/>
                <a:gd name="connsiteX16" fmla="*/ 263662 w 465615"/>
                <a:gd name="connsiteY16" fmla="*/ 0 h 2339293"/>
                <a:gd name="connsiteX17" fmla="*/ 263662 w 465615"/>
                <a:gd name="connsiteY17" fmla="*/ 0 h 2339293"/>
                <a:gd name="connsiteX18" fmla="*/ 263662 w 465615"/>
                <a:gd name="connsiteY18" fmla="*/ 0 h 2339293"/>
                <a:gd name="connsiteX0" fmla="*/ 465615 w 633910"/>
                <a:gd name="connsiteY0" fmla="*/ 2765639 h 2765639"/>
                <a:gd name="connsiteX1" fmla="*/ 359029 w 633910"/>
                <a:gd name="connsiteY1" fmla="*/ 2619784 h 2765639"/>
                <a:gd name="connsiteX2" fmla="*/ 224393 w 633910"/>
                <a:gd name="connsiteY2" fmla="*/ 2513197 h 2765639"/>
                <a:gd name="connsiteX3" fmla="*/ 157075 w 633910"/>
                <a:gd name="connsiteY3" fmla="*/ 2406611 h 2765639"/>
                <a:gd name="connsiteX4" fmla="*/ 162685 w 633910"/>
                <a:gd name="connsiteY4" fmla="*/ 2154169 h 2765639"/>
                <a:gd name="connsiteX5" fmla="*/ 106587 w 633910"/>
                <a:gd name="connsiteY5" fmla="*/ 2013924 h 2765639"/>
                <a:gd name="connsiteX6" fmla="*/ 78538 w 633910"/>
                <a:gd name="connsiteY6" fmla="*/ 1957826 h 2765639"/>
                <a:gd name="connsiteX7" fmla="*/ 106587 w 633910"/>
                <a:gd name="connsiteY7" fmla="*/ 1834410 h 2765639"/>
                <a:gd name="connsiteX8" fmla="*/ 190734 w 633910"/>
                <a:gd name="connsiteY8" fmla="*/ 1480991 h 2765639"/>
                <a:gd name="connsiteX9" fmla="*/ 201954 w 633910"/>
                <a:gd name="connsiteY9" fmla="*/ 1380015 h 2765639"/>
                <a:gd name="connsiteX10" fmla="*/ 145856 w 633910"/>
                <a:gd name="connsiteY10" fmla="*/ 1284648 h 2765639"/>
                <a:gd name="connsiteX11" fmla="*/ 28049 w 633910"/>
                <a:gd name="connsiteY11" fmla="*/ 953669 h 2765639"/>
                <a:gd name="connsiteX12" fmla="*/ 0 w 633910"/>
                <a:gd name="connsiteY12" fmla="*/ 914400 h 2765639"/>
                <a:gd name="connsiteX13" fmla="*/ 78538 w 633910"/>
                <a:gd name="connsiteY13" fmla="*/ 762935 h 2765639"/>
                <a:gd name="connsiteX14" fmla="*/ 151465 w 633910"/>
                <a:gd name="connsiteY14" fmla="*/ 577811 h 2765639"/>
                <a:gd name="connsiteX15" fmla="*/ 230003 w 633910"/>
                <a:gd name="connsiteY15" fmla="*/ 448785 h 2765639"/>
                <a:gd name="connsiteX16" fmla="*/ 263662 w 633910"/>
                <a:gd name="connsiteY16" fmla="*/ 426346 h 2765639"/>
                <a:gd name="connsiteX17" fmla="*/ 263662 w 633910"/>
                <a:gd name="connsiteY17" fmla="*/ 426346 h 2765639"/>
                <a:gd name="connsiteX18" fmla="*/ 633910 w 633910"/>
                <a:gd name="connsiteY18" fmla="*/ 0 h 2765639"/>
                <a:gd name="connsiteX0" fmla="*/ 465615 w 880742"/>
                <a:gd name="connsiteY0" fmla="*/ 3034910 h 3034910"/>
                <a:gd name="connsiteX1" fmla="*/ 359029 w 880742"/>
                <a:gd name="connsiteY1" fmla="*/ 2889055 h 3034910"/>
                <a:gd name="connsiteX2" fmla="*/ 224393 w 880742"/>
                <a:gd name="connsiteY2" fmla="*/ 2782468 h 3034910"/>
                <a:gd name="connsiteX3" fmla="*/ 157075 w 880742"/>
                <a:gd name="connsiteY3" fmla="*/ 2675882 h 3034910"/>
                <a:gd name="connsiteX4" fmla="*/ 162685 w 880742"/>
                <a:gd name="connsiteY4" fmla="*/ 2423440 h 3034910"/>
                <a:gd name="connsiteX5" fmla="*/ 106587 w 880742"/>
                <a:gd name="connsiteY5" fmla="*/ 2283195 h 3034910"/>
                <a:gd name="connsiteX6" fmla="*/ 78538 w 880742"/>
                <a:gd name="connsiteY6" fmla="*/ 2227097 h 3034910"/>
                <a:gd name="connsiteX7" fmla="*/ 106587 w 880742"/>
                <a:gd name="connsiteY7" fmla="*/ 2103681 h 3034910"/>
                <a:gd name="connsiteX8" fmla="*/ 190734 w 880742"/>
                <a:gd name="connsiteY8" fmla="*/ 1750262 h 3034910"/>
                <a:gd name="connsiteX9" fmla="*/ 201954 w 880742"/>
                <a:gd name="connsiteY9" fmla="*/ 1649286 h 3034910"/>
                <a:gd name="connsiteX10" fmla="*/ 145856 w 880742"/>
                <a:gd name="connsiteY10" fmla="*/ 1553919 h 3034910"/>
                <a:gd name="connsiteX11" fmla="*/ 28049 w 880742"/>
                <a:gd name="connsiteY11" fmla="*/ 1222940 h 3034910"/>
                <a:gd name="connsiteX12" fmla="*/ 0 w 880742"/>
                <a:gd name="connsiteY12" fmla="*/ 1183671 h 3034910"/>
                <a:gd name="connsiteX13" fmla="*/ 78538 w 880742"/>
                <a:gd name="connsiteY13" fmla="*/ 1032206 h 3034910"/>
                <a:gd name="connsiteX14" fmla="*/ 151465 w 880742"/>
                <a:gd name="connsiteY14" fmla="*/ 847082 h 3034910"/>
                <a:gd name="connsiteX15" fmla="*/ 230003 w 880742"/>
                <a:gd name="connsiteY15" fmla="*/ 718056 h 3034910"/>
                <a:gd name="connsiteX16" fmla="*/ 263662 w 880742"/>
                <a:gd name="connsiteY16" fmla="*/ 695617 h 3034910"/>
                <a:gd name="connsiteX17" fmla="*/ 263662 w 880742"/>
                <a:gd name="connsiteY17" fmla="*/ 695617 h 3034910"/>
                <a:gd name="connsiteX18" fmla="*/ 880742 w 880742"/>
                <a:gd name="connsiteY18" fmla="*/ 0 h 3034910"/>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1009768 w 1009768"/>
                <a:gd name="connsiteY18"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86349 w 1009768"/>
                <a:gd name="connsiteY18" fmla="*/ 241222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91959 w 1009768"/>
                <a:gd name="connsiteY18" fmla="*/ 263661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347810 w 1009768"/>
                <a:gd name="connsiteY17" fmla="*/ 830253 h 3270522"/>
                <a:gd name="connsiteX18" fmla="*/ 891959 w 1009768"/>
                <a:gd name="connsiteY18" fmla="*/ 263661 h 3270522"/>
                <a:gd name="connsiteX19" fmla="*/ 1009768 w 1009768"/>
                <a:gd name="connsiteY19" fmla="*/ 0 h 3270522"/>
                <a:gd name="connsiteX0" fmla="*/ 465615 w 1009768"/>
                <a:gd name="connsiteY0" fmla="*/ 3321011 h 3321011"/>
                <a:gd name="connsiteX1" fmla="*/ 359029 w 1009768"/>
                <a:gd name="connsiteY1" fmla="*/ 3175156 h 3321011"/>
                <a:gd name="connsiteX2" fmla="*/ 224393 w 1009768"/>
                <a:gd name="connsiteY2" fmla="*/ 3068569 h 3321011"/>
                <a:gd name="connsiteX3" fmla="*/ 157075 w 1009768"/>
                <a:gd name="connsiteY3" fmla="*/ 2961983 h 3321011"/>
                <a:gd name="connsiteX4" fmla="*/ 162685 w 1009768"/>
                <a:gd name="connsiteY4" fmla="*/ 2709541 h 3321011"/>
                <a:gd name="connsiteX5" fmla="*/ 106587 w 1009768"/>
                <a:gd name="connsiteY5" fmla="*/ 2569296 h 3321011"/>
                <a:gd name="connsiteX6" fmla="*/ 78538 w 1009768"/>
                <a:gd name="connsiteY6" fmla="*/ 2513198 h 3321011"/>
                <a:gd name="connsiteX7" fmla="*/ 106587 w 1009768"/>
                <a:gd name="connsiteY7" fmla="*/ 2389782 h 3321011"/>
                <a:gd name="connsiteX8" fmla="*/ 190734 w 1009768"/>
                <a:gd name="connsiteY8" fmla="*/ 2036363 h 3321011"/>
                <a:gd name="connsiteX9" fmla="*/ 201954 w 1009768"/>
                <a:gd name="connsiteY9" fmla="*/ 1935387 h 3321011"/>
                <a:gd name="connsiteX10" fmla="*/ 145856 w 1009768"/>
                <a:gd name="connsiteY10" fmla="*/ 1840020 h 3321011"/>
                <a:gd name="connsiteX11" fmla="*/ 28049 w 1009768"/>
                <a:gd name="connsiteY11" fmla="*/ 1509041 h 3321011"/>
                <a:gd name="connsiteX12" fmla="*/ 0 w 1009768"/>
                <a:gd name="connsiteY12" fmla="*/ 1469772 h 3321011"/>
                <a:gd name="connsiteX13" fmla="*/ 78538 w 1009768"/>
                <a:gd name="connsiteY13" fmla="*/ 1318307 h 3321011"/>
                <a:gd name="connsiteX14" fmla="*/ 151465 w 1009768"/>
                <a:gd name="connsiteY14" fmla="*/ 1133183 h 3321011"/>
                <a:gd name="connsiteX15" fmla="*/ 230003 w 1009768"/>
                <a:gd name="connsiteY15" fmla="*/ 1004157 h 3321011"/>
                <a:gd name="connsiteX16" fmla="*/ 263662 w 1009768"/>
                <a:gd name="connsiteY16" fmla="*/ 981718 h 3321011"/>
                <a:gd name="connsiteX17" fmla="*/ 347810 w 1009768"/>
                <a:gd name="connsiteY17" fmla="*/ 880742 h 3321011"/>
                <a:gd name="connsiteX18" fmla="*/ 891959 w 1009768"/>
                <a:gd name="connsiteY18" fmla="*/ 314150 h 3321011"/>
                <a:gd name="connsiteX19" fmla="*/ 1009768 w 1009768"/>
                <a:gd name="connsiteY19" fmla="*/ 0 h 3321011"/>
                <a:gd name="connsiteX0" fmla="*/ 465615 w 938702"/>
                <a:gd name="connsiteY0" fmla="*/ 3494915 h 3494915"/>
                <a:gd name="connsiteX1" fmla="*/ 359029 w 938702"/>
                <a:gd name="connsiteY1" fmla="*/ 3349060 h 3494915"/>
                <a:gd name="connsiteX2" fmla="*/ 224393 w 938702"/>
                <a:gd name="connsiteY2" fmla="*/ 3242473 h 3494915"/>
                <a:gd name="connsiteX3" fmla="*/ 157075 w 938702"/>
                <a:gd name="connsiteY3" fmla="*/ 3135887 h 3494915"/>
                <a:gd name="connsiteX4" fmla="*/ 162685 w 938702"/>
                <a:gd name="connsiteY4" fmla="*/ 2883445 h 3494915"/>
                <a:gd name="connsiteX5" fmla="*/ 106587 w 938702"/>
                <a:gd name="connsiteY5" fmla="*/ 2743200 h 3494915"/>
                <a:gd name="connsiteX6" fmla="*/ 78538 w 938702"/>
                <a:gd name="connsiteY6" fmla="*/ 2687102 h 3494915"/>
                <a:gd name="connsiteX7" fmla="*/ 106587 w 938702"/>
                <a:gd name="connsiteY7" fmla="*/ 2563686 h 3494915"/>
                <a:gd name="connsiteX8" fmla="*/ 190734 w 938702"/>
                <a:gd name="connsiteY8" fmla="*/ 2210267 h 3494915"/>
                <a:gd name="connsiteX9" fmla="*/ 201954 w 938702"/>
                <a:gd name="connsiteY9" fmla="*/ 2109291 h 3494915"/>
                <a:gd name="connsiteX10" fmla="*/ 145856 w 938702"/>
                <a:gd name="connsiteY10" fmla="*/ 2013924 h 3494915"/>
                <a:gd name="connsiteX11" fmla="*/ 28049 w 938702"/>
                <a:gd name="connsiteY11" fmla="*/ 1682945 h 3494915"/>
                <a:gd name="connsiteX12" fmla="*/ 0 w 938702"/>
                <a:gd name="connsiteY12" fmla="*/ 1643676 h 3494915"/>
                <a:gd name="connsiteX13" fmla="*/ 78538 w 938702"/>
                <a:gd name="connsiteY13" fmla="*/ 1492211 h 3494915"/>
                <a:gd name="connsiteX14" fmla="*/ 151465 w 938702"/>
                <a:gd name="connsiteY14" fmla="*/ 1307087 h 3494915"/>
                <a:gd name="connsiteX15" fmla="*/ 230003 w 938702"/>
                <a:gd name="connsiteY15" fmla="*/ 1178061 h 3494915"/>
                <a:gd name="connsiteX16" fmla="*/ 263662 w 938702"/>
                <a:gd name="connsiteY16" fmla="*/ 1155622 h 3494915"/>
                <a:gd name="connsiteX17" fmla="*/ 347810 w 938702"/>
                <a:gd name="connsiteY17" fmla="*/ 1054646 h 3494915"/>
                <a:gd name="connsiteX18" fmla="*/ 891959 w 938702"/>
                <a:gd name="connsiteY18" fmla="*/ 488054 h 3494915"/>
                <a:gd name="connsiteX19" fmla="*/ 886352 w 938702"/>
                <a:gd name="connsiteY19"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52 w 982001"/>
                <a:gd name="connsiteY20"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49 w 982001"/>
                <a:gd name="connsiteY20" fmla="*/ 44880 h 3494915"/>
                <a:gd name="connsiteX21" fmla="*/ 886352 w 982001"/>
                <a:gd name="connsiteY21" fmla="*/ 0 h 3494915"/>
                <a:gd name="connsiteX0" fmla="*/ 465615 w 982001"/>
                <a:gd name="connsiteY0" fmla="*/ 3579062 h 3579062"/>
                <a:gd name="connsiteX1" fmla="*/ 359029 w 982001"/>
                <a:gd name="connsiteY1" fmla="*/ 3433207 h 3579062"/>
                <a:gd name="connsiteX2" fmla="*/ 224393 w 982001"/>
                <a:gd name="connsiteY2" fmla="*/ 3326620 h 3579062"/>
                <a:gd name="connsiteX3" fmla="*/ 157075 w 982001"/>
                <a:gd name="connsiteY3" fmla="*/ 3220034 h 3579062"/>
                <a:gd name="connsiteX4" fmla="*/ 162685 w 982001"/>
                <a:gd name="connsiteY4" fmla="*/ 2967592 h 3579062"/>
                <a:gd name="connsiteX5" fmla="*/ 106587 w 982001"/>
                <a:gd name="connsiteY5" fmla="*/ 2827347 h 3579062"/>
                <a:gd name="connsiteX6" fmla="*/ 78538 w 982001"/>
                <a:gd name="connsiteY6" fmla="*/ 2771249 h 3579062"/>
                <a:gd name="connsiteX7" fmla="*/ 106587 w 982001"/>
                <a:gd name="connsiteY7" fmla="*/ 2647833 h 3579062"/>
                <a:gd name="connsiteX8" fmla="*/ 190734 w 982001"/>
                <a:gd name="connsiteY8" fmla="*/ 2294414 h 3579062"/>
                <a:gd name="connsiteX9" fmla="*/ 201954 w 982001"/>
                <a:gd name="connsiteY9" fmla="*/ 2193438 h 3579062"/>
                <a:gd name="connsiteX10" fmla="*/ 145856 w 982001"/>
                <a:gd name="connsiteY10" fmla="*/ 2098071 h 3579062"/>
                <a:gd name="connsiteX11" fmla="*/ 28049 w 982001"/>
                <a:gd name="connsiteY11" fmla="*/ 1767092 h 3579062"/>
                <a:gd name="connsiteX12" fmla="*/ 0 w 982001"/>
                <a:gd name="connsiteY12" fmla="*/ 1727823 h 3579062"/>
                <a:gd name="connsiteX13" fmla="*/ 78538 w 982001"/>
                <a:gd name="connsiteY13" fmla="*/ 1576358 h 3579062"/>
                <a:gd name="connsiteX14" fmla="*/ 151465 w 982001"/>
                <a:gd name="connsiteY14" fmla="*/ 1391234 h 3579062"/>
                <a:gd name="connsiteX15" fmla="*/ 230003 w 982001"/>
                <a:gd name="connsiteY15" fmla="*/ 1262208 h 3579062"/>
                <a:gd name="connsiteX16" fmla="*/ 263662 w 982001"/>
                <a:gd name="connsiteY16" fmla="*/ 1239769 h 3579062"/>
                <a:gd name="connsiteX17" fmla="*/ 347810 w 982001"/>
                <a:gd name="connsiteY17" fmla="*/ 1138793 h 3579062"/>
                <a:gd name="connsiteX18" fmla="*/ 891959 w 982001"/>
                <a:gd name="connsiteY18" fmla="*/ 572201 h 3579062"/>
                <a:gd name="connsiteX19" fmla="*/ 981716 w 982001"/>
                <a:gd name="connsiteY19" fmla="*/ 319761 h 3579062"/>
                <a:gd name="connsiteX20" fmla="*/ 886349 w 982001"/>
                <a:gd name="connsiteY20" fmla="*/ 129027 h 3579062"/>
                <a:gd name="connsiteX21" fmla="*/ 830254 w 982001"/>
                <a:gd name="connsiteY21" fmla="*/ 0 h 3579062"/>
                <a:gd name="connsiteX0" fmla="*/ 465615 w 982001"/>
                <a:gd name="connsiteY0" fmla="*/ 3680038 h 3680038"/>
                <a:gd name="connsiteX1" fmla="*/ 359029 w 982001"/>
                <a:gd name="connsiteY1" fmla="*/ 3534183 h 3680038"/>
                <a:gd name="connsiteX2" fmla="*/ 224393 w 982001"/>
                <a:gd name="connsiteY2" fmla="*/ 3427596 h 3680038"/>
                <a:gd name="connsiteX3" fmla="*/ 157075 w 982001"/>
                <a:gd name="connsiteY3" fmla="*/ 3321010 h 3680038"/>
                <a:gd name="connsiteX4" fmla="*/ 162685 w 982001"/>
                <a:gd name="connsiteY4" fmla="*/ 3068568 h 3680038"/>
                <a:gd name="connsiteX5" fmla="*/ 106587 w 982001"/>
                <a:gd name="connsiteY5" fmla="*/ 2928323 h 3680038"/>
                <a:gd name="connsiteX6" fmla="*/ 78538 w 982001"/>
                <a:gd name="connsiteY6" fmla="*/ 2872225 h 3680038"/>
                <a:gd name="connsiteX7" fmla="*/ 106587 w 982001"/>
                <a:gd name="connsiteY7" fmla="*/ 2748809 h 3680038"/>
                <a:gd name="connsiteX8" fmla="*/ 190734 w 982001"/>
                <a:gd name="connsiteY8" fmla="*/ 2395390 h 3680038"/>
                <a:gd name="connsiteX9" fmla="*/ 201954 w 982001"/>
                <a:gd name="connsiteY9" fmla="*/ 2294414 h 3680038"/>
                <a:gd name="connsiteX10" fmla="*/ 145856 w 982001"/>
                <a:gd name="connsiteY10" fmla="*/ 2199047 h 3680038"/>
                <a:gd name="connsiteX11" fmla="*/ 28049 w 982001"/>
                <a:gd name="connsiteY11" fmla="*/ 1868068 h 3680038"/>
                <a:gd name="connsiteX12" fmla="*/ 0 w 982001"/>
                <a:gd name="connsiteY12" fmla="*/ 1828799 h 3680038"/>
                <a:gd name="connsiteX13" fmla="*/ 78538 w 982001"/>
                <a:gd name="connsiteY13" fmla="*/ 1677334 h 3680038"/>
                <a:gd name="connsiteX14" fmla="*/ 151465 w 982001"/>
                <a:gd name="connsiteY14" fmla="*/ 1492210 h 3680038"/>
                <a:gd name="connsiteX15" fmla="*/ 230003 w 982001"/>
                <a:gd name="connsiteY15" fmla="*/ 1363184 h 3680038"/>
                <a:gd name="connsiteX16" fmla="*/ 263662 w 982001"/>
                <a:gd name="connsiteY16" fmla="*/ 1340745 h 3680038"/>
                <a:gd name="connsiteX17" fmla="*/ 347810 w 982001"/>
                <a:gd name="connsiteY17" fmla="*/ 1239769 h 3680038"/>
                <a:gd name="connsiteX18" fmla="*/ 891959 w 982001"/>
                <a:gd name="connsiteY18" fmla="*/ 673177 h 3680038"/>
                <a:gd name="connsiteX19" fmla="*/ 981716 w 982001"/>
                <a:gd name="connsiteY19" fmla="*/ 420737 h 3680038"/>
                <a:gd name="connsiteX20" fmla="*/ 886349 w 982001"/>
                <a:gd name="connsiteY20" fmla="*/ 230003 h 3680038"/>
                <a:gd name="connsiteX21" fmla="*/ 875133 w 982001"/>
                <a:gd name="connsiteY21" fmla="*/ 0 h 3680038"/>
                <a:gd name="connsiteX0" fmla="*/ 465615 w 1037911"/>
                <a:gd name="connsiteY0" fmla="*/ 3988577 h 3988577"/>
                <a:gd name="connsiteX1" fmla="*/ 359029 w 1037911"/>
                <a:gd name="connsiteY1" fmla="*/ 3842722 h 3988577"/>
                <a:gd name="connsiteX2" fmla="*/ 224393 w 1037911"/>
                <a:gd name="connsiteY2" fmla="*/ 3736135 h 3988577"/>
                <a:gd name="connsiteX3" fmla="*/ 157075 w 1037911"/>
                <a:gd name="connsiteY3" fmla="*/ 3629549 h 3988577"/>
                <a:gd name="connsiteX4" fmla="*/ 162685 w 1037911"/>
                <a:gd name="connsiteY4" fmla="*/ 3377107 h 3988577"/>
                <a:gd name="connsiteX5" fmla="*/ 106587 w 1037911"/>
                <a:gd name="connsiteY5" fmla="*/ 3236862 h 3988577"/>
                <a:gd name="connsiteX6" fmla="*/ 78538 w 1037911"/>
                <a:gd name="connsiteY6" fmla="*/ 3180764 h 3988577"/>
                <a:gd name="connsiteX7" fmla="*/ 106587 w 1037911"/>
                <a:gd name="connsiteY7" fmla="*/ 3057348 h 3988577"/>
                <a:gd name="connsiteX8" fmla="*/ 190734 w 1037911"/>
                <a:gd name="connsiteY8" fmla="*/ 2703929 h 3988577"/>
                <a:gd name="connsiteX9" fmla="*/ 201954 w 1037911"/>
                <a:gd name="connsiteY9" fmla="*/ 2602953 h 3988577"/>
                <a:gd name="connsiteX10" fmla="*/ 145856 w 1037911"/>
                <a:gd name="connsiteY10" fmla="*/ 2507586 h 3988577"/>
                <a:gd name="connsiteX11" fmla="*/ 28049 w 1037911"/>
                <a:gd name="connsiteY11" fmla="*/ 2176607 h 3988577"/>
                <a:gd name="connsiteX12" fmla="*/ 0 w 1037911"/>
                <a:gd name="connsiteY12" fmla="*/ 2137338 h 3988577"/>
                <a:gd name="connsiteX13" fmla="*/ 78538 w 1037911"/>
                <a:gd name="connsiteY13" fmla="*/ 1985873 h 3988577"/>
                <a:gd name="connsiteX14" fmla="*/ 151465 w 1037911"/>
                <a:gd name="connsiteY14" fmla="*/ 1800749 h 3988577"/>
                <a:gd name="connsiteX15" fmla="*/ 230003 w 1037911"/>
                <a:gd name="connsiteY15" fmla="*/ 1671723 h 3988577"/>
                <a:gd name="connsiteX16" fmla="*/ 263662 w 1037911"/>
                <a:gd name="connsiteY16" fmla="*/ 1649284 h 3988577"/>
                <a:gd name="connsiteX17" fmla="*/ 347810 w 1037911"/>
                <a:gd name="connsiteY17" fmla="*/ 1548308 h 3988577"/>
                <a:gd name="connsiteX18" fmla="*/ 891959 w 1037911"/>
                <a:gd name="connsiteY18" fmla="*/ 981716 h 3988577"/>
                <a:gd name="connsiteX19" fmla="*/ 981716 w 1037911"/>
                <a:gd name="connsiteY19" fmla="*/ 729276 h 3988577"/>
                <a:gd name="connsiteX20" fmla="*/ 886349 w 1037911"/>
                <a:gd name="connsiteY20" fmla="*/ 538542 h 3988577"/>
                <a:gd name="connsiteX21" fmla="*/ 1037818 w 1037911"/>
                <a:gd name="connsiteY21"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1037818 w 1037818"/>
                <a:gd name="connsiteY22"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81717 w 1037818"/>
                <a:gd name="connsiteY22" fmla="*/ 179515 h 3988577"/>
                <a:gd name="connsiteX23" fmla="*/ 1037818 w 1037818"/>
                <a:gd name="connsiteY23"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98546 w 1037818"/>
                <a:gd name="connsiteY22" fmla="*/ 179515 h 3988577"/>
                <a:gd name="connsiteX23" fmla="*/ 1037818 w 1037818"/>
                <a:gd name="connsiteY23" fmla="*/ 0 h 3988577"/>
                <a:gd name="connsiteX0" fmla="*/ 465615 w 1054647"/>
                <a:gd name="connsiteY0" fmla="*/ 4078334 h 4078334"/>
                <a:gd name="connsiteX1" fmla="*/ 359029 w 1054647"/>
                <a:gd name="connsiteY1" fmla="*/ 3932479 h 4078334"/>
                <a:gd name="connsiteX2" fmla="*/ 224393 w 1054647"/>
                <a:gd name="connsiteY2" fmla="*/ 3825892 h 4078334"/>
                <a:gd name="connsiteX3" fmla="*/ 157075 w 1054647"/>
                <a:gd name="connsiteY3" fmla="*/ 3719306 h 4078334"/>
                <a:gd name="connsiteX4" fmla="*/ 162685 w 1054647"/>
                <a:gd name="connsiteY4" fmla="*/ 3466864 h 4078334"/>
                <a:gd name="connsiteX5" fmla="*/ 106587 w 1054647"/>
                <a:gd name="connsiteY5" fmla="*/ 3326619 h 4078334"/>
                <a:gd name="connsiteX6" fmla="*/ 78538 w 1054647"/>
                <a:gd name="connsiteY6" fmla="*/ 3270521 h 4078334"/>
                <a:gd name="connsiteX7" fmla="*/ 106587 w 1054647"/>
                <a:gd name="connsiteY7" fmla="*/ 3147105 h 4078334"/>
                <a:gd name="connsiteX8" fmla="*/ 190734 w 1054647"/>
                <a:gd name="connsiteY8" fmla="*/ 2793686 h 4078334"/>
                <a:gd name="connsiteX9" fmla="*/ 201954 w 1054647"/>
                <a:gd name="connsiteY9" fmla="*/ 2692710 h 4078334"/>
                <a:gd name="connsiteX10" fmla="*/ 145856 w 1054647"/>
                <a:gd name="connsiteY10" fmla="*/ 2597343 h 4078334"/>
                <a:gd name="connsiteX11" fmla="*/ 28049 w 1054647"/>
                <a:gd name="connsiteY11" fmla="*/ 2266364 h 4078334"/>
                <a:gd name="connsiteX12" fmla="*/ 0 w 1054647"/>
                <a:gd name="connsiteY12" fmla="*/ 2227095 h 4078334"/>
                <a:gd name="connsiteX13" fmla="*/ 78538 w 1054647"/>
                <a:gd name="connsiteY13" fmla="*/ 2075630 h 4078334"/>
                <a:gd name="connsiteX14" fmla="*/ 151465 w 1054647"/>
                <a:gd name="connsiteY14" fmla="*/ 1890506 h 4078334"/>
                <a:gd name="connsiteX15" fmla="*/ 230003 w 1054647"/>
                <a:gd name="connsiteY15" fmla="*/ 1761480 h 4078334"/>
                <a:gd name="connsiteX16" fmla="*/ 263662 w 1054647"/>
                <a:gd name="connsiteY16" fmla="*/ 1739041 h 4078334"/>
                <a:gd name="connsiteX17" fmla="*/ 347810 w 1054647"/>
                <a:gd name="connsiteY17" fmla="*/ 1638065 h 4078334"/>
                <a:gd name="connsiteX18" fmla="*/ 891959 w 1054647"/>
                <a:gd name="connsiteY18" fmla="*/ 1071473 h 4078334"/>
                <a:gd name="connsiteX19" fmla="*/ 981716 w 1054647"/>
                <a:gd name="connsiteY19" fmla="*/ 819033 h 4078334"/>
                <a:gd name="connsiteX20" fmla="*/ 886349 w 1054647"/>
                <a:gd name="connsiteY20" fmla="*/ 628299 h 4078334"/>
                <a:gd name="connsiteX21" fmla="*/ 875130 w 1054647"/>
                <a:gd name="connsiteY21" fmla="*/ 448786 h 4078334"/>
                <a:gd name="connsiteX22" fmla="*/ 998546 w 1054647"/>
                <a:gd name="connsiteY22" fmla="*/ 269272 h 4078334"/>
                <a:gd name="connsiteX23" fmla="*/ 1054647 w 1054647"/>
                <a:gd name="connsiteY23" fmla="*/ 0 h 4078334"/>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8546 w 1548311"/>
                <a:gd name="connsiteY22" fmla="*/ 1077086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48311 w 1548311"/>
                <a:gd name="connsiteY25"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03429 w 1548311"/>
                <a:gd name="connsiteY25" fmla="*/ 173905 h 4886148"/>
                <a:gd name="connsiteX26" fmla="*/ 1548311 w 1548311"/>
                <a:gd name="connsiteY26" fmla="*/ 0 h 488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8311" h="4886148">
                  <a:moveTo>
                    <a:pt x="465615" y="4886148"/>
                  </a:moveTo>
                  <a:lnTo>
                    <a:pt x="359029" y="4740293"/>
                  </a:lnTo>
                  <a:lnTo>
                    <a:pt x="224393" y="4633706"/>
                  </a:lnTo>
                  <a:lnTo>
                    <a:pt x="157075" y="4527120"/>
                  </a:lnTo>
                  <a:lnTo>
                    <a:pt x="162685" y="4274678"/>
                  </a:lnTo>
                  <a:lnTo>
                    <a:pt x="106587" y="4134433"/>
                  </a:lnTo>
                  <a:lnTo>
                    <a:pt x="78538" y="4078335"/>
                  </a:lnTo>
                  <a:lnTo>
                    <a:pt x="106587" y="3954919"/>
                  </a:lnTo>
                  <a:lnTo>
                    <a:pt x="190734" y="3601500"/>
                  </a:lnTo>
                  <a:lnTo>
                    <a:pt x="201954" y="3500524"/>
                  </a:lnTo>
                  <a:lnTo>
                    <a:pt x="145856" y="3405157"/>
                  </a:lnTo>
                  <a:lnTo>
                    <a:pt x="28049" y="3074178"/>
                  </a:lnTo>
                  <a:lnTo>
                    <a:pt x="0" y="3034909"/>
                  </a:lnTo>
                  <a:lnTo>
                    <a:pt x="78538" y="2883444"/>
                  </a:lnTo>
                  <a:lnTo>
                    <a:pt x="151465" y="2698320"/>
                  </a:lnTo>
                  <a:lnTo>
                    <a:pt x="230003" y="2569294"/>
                  </a:lnTo>
                  <a:cubicBezTo>
                    <a:pt x="241223" y="2561814"/>
                    <a:pt x="244028" y="2567424"/>
                    <a:pt x="263662" y="2546855"/>
                  </a:cubicBezTo>
                  <a:cubicBezTo>
                    <a:pt x="283296" y="2526286"/>
                    <a:pt x="319761" y="2479538"/>
                    <a:pt x="347810" y="2445879"/>
                  </a:cubicBezTo>
                  <a:cubicBezTo>
                    <a:pt x="452526" y="2334618"/>
                    <a:pt x="767608" y="2034492"/>
                    <a:pt x="891959" y="1879287"/>
                  </a:cubicBezTo>
                  <a:cubicBezTo>
                    <a:pt x="986390" y="1736237"/>
                    <a:pt x="982651" y="1708189"/>
                    <a:pt x="981716" y="1626847"/>
                  </a:cubicBezTo>
                  <a:cubicBezTo>
                    <a:pt x="985456" y="1555790"/>
                    <a:pt x="902243" y="1475382"/>
                    <a:pt x="886349" y="1436113"/>
                  </a:cubicBezTo>
                  <a:cubicBezTo>
                    <a:pt x="877934" y="1373470"/>
                    <a:pt x="849885" y="1346357"/>
                    <a:pt x="875130" y="1256600"/>
                  </a:cubicBezTo>
                  <a:cubicBezTo>
                    <a:pt x="886350" y="1196762"/>
                    <a:pt x="977041" y="1131314"/>
                    <a:pt x="1004156" y="1071476"/>
                  </a:cubicBezTo>
                  <a:cubicBezTo>
                    <a:pt x="1038750" y="1007898"/>
                    <a:pt x="984521" y="965825"/>
                    <a:pt x="1077083" y="790985"/>
                  </a:cubicBezTo>
                  <a:cubicBezTo>
                    <a:pt x="1113547" y="704968"/>
                    <a:pt x="1110742" y="614276"/>
                    <a:pt x="1189280" y="482445"/>
                  </a:cubicBezTo>
                  <a:cubicBezTo>
                    <a:pt x="1244443" y="381468"/>
                    <a:pt x="1443591" y="254312"/>
                    <a:pt x="1503429" y="173905"/>
                  </a:cubicBezTo>
                  <a:cubicBezTo>
                    <a:pt x="1563267" y="93498"/>
                    <a:pt x="1524936" y="30854"/>
                    <a:pt x="154831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7" name="Freeform 6"/>
            <p:cNvSpPr/>
            <p:nvPr/>
          </p:nvSpPr>
          <p:spPr>
            <a:xfrm>
              <a:off x="3265641" y="201952"/>
              <a:ext cx="2687152" cy="3057696"/>
            </a:xfrm>
            <a:custGeom>
              <a:avLst/>
              <a:gdLst>
                <a:gd name="connsiteX0" fmla="*/ 2715151 w 2715151"/>
                <a:gd name="connsiteY0" fmla="*/ 2255146 h 2255146"/>
                <a:gd name="connsiteX1" fmla="*/ 2283195 w 2715151"/>
                <a:gd name="connsiteY1" fmla="*/ 1834410 h 2255146"/>
                <a:gd name="connsiteX2" fmla="*/ 1884898 w 2715151"/>
                <a:gd name="connsiteY2" fmla="*/ 1604407 h 2255146"/>
                <a:gd name="connsiteX3" fmla="*/ 1795141 w 2715151"/>
                <a:gd name="connsiteY3" fmla="*/ 1537090 h 2255146"/>
                <a:gd name="connsiteX4" fmla="*/ 880741 w 2715151"/>
                <a:gd name="connsiteY4" fmla="*/ 1150012 h 2255146"/>
                <a:gd name="connsiteX5" fmla="*/ 768545 w 2715151"/>
                <a:gd name="connsiteY5" fmla="*/ 1144403 h 2255146"/>
                <a:gd name="connsiteX6" fmla="*/ 684397 w 2715151"/>
                <a:gd name="connsiteY6" fmla="*/ 1144403 h 2255146"/>
                <a:gd name="connsiteX7" fmla="*/ 572201 w 2715151"/>
                <a:gd name="connsiteY7" fmla="*/ 1065865 h 2255146"/>
                <a:gd name="connsiteX8" fmla="*/ 364638 w 2715151"/>
                <a:gd name="connsiteY8" fmla="*/ 948059 h 2255146"/>
                <a:gd name="connsiteX9" fmla="*/ 22439 w 2715151"/>
                <a:gd name="connsiteY9" fmla="*/ 819033 h 2255146"/>
                <a:gd name="connsiteX10" fmla="*/ 0 w 2715151"/>
                <a:gd name="connsiteY10" fmla="*/ 712447 h 2255146"/>
                <a:gd name="connsiteX11" fmla="*/ 89757 w 2715151"/>
                <a:gd name="connsiteY11" fmla="*/ 392687 h 2255146"/>
                <a:gd name="connsiteX12" fmla="*/ 100976 w 2715151"/>
                <a:gd name="connsiteY12" fmla="*/ 291710 h 2255146"/>
                <a:gd name="connsiteX13" fmla="*/ 258051 w 2715151"/>
                <a:gd name="connsiteY13" fmla="*/ 145855 h 2255146"/>
                <a:gd name="connsiteX14" fmla="*/ 325369 w 2715151"/>
                <a:gd name="connsiteY14" fmla="*/ 0 h 2255146"/>
                <a:gd name="connsiteX15" fmla="*/ 325369 w 2715151"/>
                <a:gd name="connsiteY15" fmla="*/ 0 h 2255146"/>
                <a:gd name="connsiteX0" fmla="*/ 2715151 w 2715151"/>
                <a:gd name="connsiteY0" fmla="*/ 2457100 h 2457100"/>
                <a:gd name="connsiteX1" fmla="*/ 2283195 w 2715151"/>
                <a:gd name="connsiteY1" fmla="*/ 2036364 h 2457100"/>
                <a:gd name="connsiteX2" fmla="*/ 1884898 w 2715151"/>
                <a:gd name="connsiteY2" fmla="*/ 1806361 h 2457100"/>
                <a:gd name="connsiteX3" fmla="*/ 1795141 w 2715151"/>
                <a:gd name="connsiteY3" fmla="*/ 1739044 h 2457100"/>
                <a:gd name="connsiteX4" fmla="*/ 880741 w 2715151"/>
                <a:gd name="connsiteY4" fmla="*/ 1351966 h 2457100"/>
                <a:gd name="connsiteX5" fmla="*/ 768545 w 2715151"/>
                <a:gd name="connsiteY5" fmla="*/ 1346357 h 2457100"/>
                <a:gd name="connsiteX6" fmla="*/ 684397 w 2715151"/>
                <a:gd name="connsiteY6" fmla="*/ 1346357 h 2457100"/>
                <a:gd name="connsiteX7" fmla="*/ 572201 w 2715151"/>
                <a:gd name="connsiteY7" fmla="*/ 1267819 h 2457100"/>
                <a:gd name="connsiteX8" fmla="*/ 364638 w 2715151"/>
                <a:gd name="connsiteY8" fmla="*/ 1150013 h 2457100"/>
                <a:gd name="connsiteX9" fmla="*/ 22439 w 2715151"/>
                <a:gd name="connsiteY9" fmla="*/ 1020987 h 2457100"/>
                <a:gd name="connsiteX10" fmla="*/ 0 w 2715151"/>
                <a:gd name="connsiteY10" fmla="*/ 914401 h 2457100"/>
                <a:gd name="connsiteX11" fmla="*/ 89757 w 2715151"/>
                <a:gd name="connsiteY11" fmla="*/ 594641 h 2457100"/>
                <a:gd name="connsiteX12" fmla="*/ 100976 w 2715151"/>
                <a:gd name="connsiteY12" fmla="*/ 493664 h 2457100"/>
                <a:gd name="connsiteX13" fmla="*/ 258051 w 2715151"/>
                <a:gd name="connsiteY13" fmla="*/ 347809 h 2457100"/>
                <a:gd name="connsiteX14" fmla="*/ 325369 w 2715151"/>
                <a:gd name="connsiteY14" fmla="*/ 201954 h 2457100"/>
                <a:gd name="connsiteX15" fmla="*/ 577810 w 2715151"/>
                <a:gd name="connsiteY15" fmla="*/ 0 h 2457100"/>
                <a:gd name="connsiteX0" fmla="*/ 2715151 w 2715151"/>
                <a:gd name="connsiteY0" fmla="*/ 2737591 h 2737591"/>
                <a:gd name="connsiteX1" fmla="*/ 2283195 w 2715151"/>
                <a:gd name="connsiteY1" fmla="*/ 2316855 h 2737591"/>
                <a:gd name="connsiteX2" fmla="*/ 1884898 w 2715151"/>
                <a:gd name="connsiteY2" fmla="*/ 2086852 h 2737591"/>
                <a:gd name="connsiteX3" fmla="*/ 1795141 w 2715151"/>
                <a:gd name="connsiteY3" fmla="*/ 2019535 h 2737591"/>
                <a:gd name="connsiteX4" fmla="*/ 880741 w 2715151"/>
                <a:gd name="connsiteY4" fmla="*/ 1632457 h 2737591"/>
                <a:gd name="connsiteX5" fmla="*/ 768545 w 2715151"/>
                <a:gd name="connsiteY5" fmla="*/ 1626848 h 2737591"/>
                <a:gd name="connsiteX6" fmla="*/ 684397 w 2715151"/>
                <a:gd name="connsiteY6" fmla="*/ 1626848 h 2737591"/>
                <a:gd name="connsiteX7" fmla="*/ 572201 w 2715151"/>
                <a:gd name="connsiteY7" fmla="*/ 1548310 h 2737591"/>
                <a:gd name="connsiteX8" fmla="*/ 364638 w 2715151"/>
                <a:gd name="connsiteY8" fmla="*/ 1430504 h 2737591"/>
                <a:gd name="connsiteX9" fmla="*/ 22439 w 2715151"/>
                <a:gd name="connsiteY9" fmla="*/ 1301478 h 2737591"/>
                <a:gd name="connsiteX10" fmla="*/ 0 w 2715151"/>
                <a:gd name="connsiteY10" fmla="*/ 1194892 h 2737591"/>
                <a:gd name="connsiteX11" fmla="*/ 89757 w 2715151"/>
                <a:gd name="connsiteY11" fmla="*/ 875132 h 2737591"/>
                <a:gd name="connsiteX12" fmla="*/ 100976 w 2715151"/>
                <a:gd name="connsiteY12" fmla="*/ 774155 h 2737591"/>
                <a:gd name="connsiteX13" fmla="*/ 258051 w 2715151"/>
                <a:gd name="connsiteY13" fmla="*/ 628300 h 2737591"/>
                <a:gd name="connsiteX14" fmla="*/ 325369 w 2715151"/>
                <a:gd name="connsiteY14" fmla="*/ 482445 h 2737591"/>
                <a:gd name="connsiteX15" fmla="*/ 757324 w 2715151"/>
                <a:gd name="connsiteY15" fmla="*/ 0 h 2737591"/>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863910 w 2715151"/>
                <a:gd name="connsiteY15"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34886 w 2715151"/>
                <a:gd name="connsiteY15" fmla="*/ 35903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95366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692712 w 2692712"/>
                <a:gd name="connsiteY0" fmla="*/ 3057350 h 3057350"/>
                <a:gd name="connsiteX1" fmla="*/ 2260756 w 2692712"/>
                <a:gd name="connsiteY1" fmla="*/ 2636614 h 3057350"/>
                <a:gd name="connsiteX2" fmla="*/ 1862459 w 2692712"/>
                <a:gd name="connsiteY2" fmla="*/ 2406611 h 3057350"/>
                <a:gd name="connsiteX3" fmla="*/ 1772702 w 2692712"/>
                <a:gd name="connsiteY3" fmla="*/ 2339294 h 3057350"/>
                <a:gd name="connsiteX4" fmla="*/ 858302 w 2692712"/>
                <a:gd name="connsiteY4" fmla="*/ 1952216 h 3057350"/>
                <a:gd name="connsiteX5" fmla="*/ 746106 w 2692712"/>
                <a:gd name="connsiteY5" fmla="*/ 1946607 h 3057350"/>
                <a:gd name="connsiteX6" fmla="*/ 661958 w 2692712"/>
                <a:gd name="connsiteY6" fmla="*/ 1946607 h 3057350"/>
                <a:gd name="connsiteX7" fmla="*/ 549762 w 2692712"/>
                <a:gd name="connsiteY7" fmla="*/ 1868069 h 3057350"/>
                <a:gd name="connsiteX8" fmla="*/ 342199 w 2692712"/>
                <a:gd name="connsiteY8" fmla="*/ 1750263 h 3057350"/>
                <a:gd name="connsiteX9" fmla="*/ 0 w 2692712"/>
                <a:gd name="connsiteY9" fmla="*/ 1621237 h 3057350"/>
                <a:gd name="connsiteX10" fmla="*/ 5610 w 2692712"/>
                <a:gd name="connsiteY10" fmla="*/ 1520261 h 3057350"/>
                <a:gd name="connsiteX11" fmla="*/ 72927 w 2692712"/>
                <a:gd name="connsiteY11" fmla="*/ 1144403 h 3057350"/>
                <a:gd name="connsiteX12" fmla="*/ 78537 w 2692712"/>
                <a:gd name="connsiteY12" fmla="*/ 1093914 h 3057350"/>
                <a:gd name="connsiteX13" fmla="*/ 235612 w 2692712"/>
                <a:gd name="connsiteY13" fmla="*/ 948059 h 3057350"/>
                <a:gd name="connsiteX14" fmla="*/ 302930 w 2692712"/>
                <a:gd name="connsiteY14" fmla="*/ 802204 h 3057350"/>
                <a:gd name="connsiteX15" fmla="*/ 532933 w 2692712"/>
                <a:gd name="connsiteY15" fmla="*/ 617081 h 3057350"/>
                <a:gd name="connsiteX16" fmla="*/ 712447 w 2692712"/>
                <a:gd name="connsiteY16" fmla="*/ 359030 h 3057350"/>
                <a:gd name="connsiteX17" fmla="*/ 841471 w 2692712"/>
                <a:gd name="connsiteY17" fmla="*/ 0 h 3057350"/>
                <a:gd name="connsiteX0" fmla="*/ 2687102 w 2687102"/>
                <a:gd name="connsiteY0" fmla="*/ 3057350 h 3057350"/>
                <a:gd name="connsiteX1" fmla="*/ 2255146 w 2687102"/>
                <a:gd name="connsiteY1" fmla="*/ 2636614 h 3057350"/>
                <a:gd name="connsiteX2" fmla="*/ 1856849 w 2687102"/>
                <a:gd name="connsiteY2" fmla="*/ 2406611 h 3057350"/>
                <a:gd name="connsiteX3" fmla="*/ 1767092 w 2687102"/>
                <a:gd name="connsiteY3" fmla="*/ 2339294 h 3057350"/>
                <a:gd name="connsiteX4" fmla="*/ 852692 w 2687102"/>
                <a:gd name="connsiteY4" fmla="*/ 1952216 h 3057350"/>
                <a:gd name="connsiteX5" fmla="*/ 740496 w 2687102"/>
                <a:gd name="connsiteY5" fmla="*/ 1946607 h 3057350"/>
                <a:gd name="connsiteX6" fmla="*/ 656348 w 2687102"/>
                <a:gd name="connsiteY6" fmla="*/ 1946607 h 3057350"/>
                <a:gd name="connsiteX7" fmla="*/ 544152 w 2687102"/>
                <a:gd name="connsiteY7" fmla="*/ 1868069 h 3057350"/>
                <a:gd name="connsiteX8" fmla="*/ 336589 w 2687102"/>
                <a:gd name="connsiteY8" fmla="*/ 1750263 h 3057350"/>
                <a:gd name="connsiteX9" fmla="*/ 72928 w 2687102"/>
                <a:gd name="connsiteY9" fmla="*/ 1598798 h 3057350"/>
                <a:gd name="connsiteX10" fmla="*/ 0 w 2687102"/>
                <a:gd name="connsiteY10" fmla="*/ 1520261 h 3057350"/>
                <a:gd name="connsiteX11" fmla="*/ 67317 w 2687102"/>
                <a:gd name="connsiteY11" fmla="*/ 1144403 h 3057350"/>
                <a:gd name="connsiteX12" fmla="*/ 72927 w 2687102"/>
                <a:gd name="connsiteY12" fmla="*/ 1093914 h 3057350"/>
                <a:gd name="connsiteX13" fmla="*/ 230002 w 2687102"/>
                <a:gd name="connsiteY13" fmla="*/ 948059 h 3057350"/>
                <a:gd name="connsiteX14" fmla="*/ 297320 w 2687102"/>
                <a:gd name="connsiteY14" fmla="*/ 802204 h 3057350"/>
                <a:gd name="connsiteX15" fmla="*/ 527323 w 2687102"/>
                <a:gd name="connsiteY15" fmla="*/ 617081 h 3057350"/>
                <a:gd name="connsiteX16" fmla="*/ 706837 w 2687102"/>
                <a:gd name="connsiteY16" fmla="*/ 359030 h 3057350"/>
                <a:gd name="connsiteX17" fmla="*/ 835861 w 2687102"/>
                <a:gd name="connsiteY17" fmla="*/ 0 h 30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102" h="3057350">
                  <a:moveTo>
                    <a:pt x="2687102" y="3057350"/>
                  </a:moveTo>
                  <a:lnTo>
                    <a:pt x="2255146" y="2636614"/>
                  </a:lnTo>
                  <a:lnTo>
                    <a:pt x="1856849" y="2406611"/>
                  </a:lnTo>
                  <a:lnTo>
                    <a:pt x="1767092" y="2339294"/>
                  </a:lnTo>
                  <a:lnTo>
                    <a:pt x="852692" y="1952216"/>
                  </a:lnTo>
                  <a:lnTo>
                    <a:pt x="740496" y="1946607"/>
                  </a:lnTo>
                  <a:lnTo>
                    <a:pt x="656348" y="1946607"/>
                  </a:lnTo>
                  <a:lnTo>
                    <a:pt x="544152" y="1868069"/>
                  </a:lnTo>
                  <a:lnTo>
                    <a:pt x="336589" y="1750263"/>
                  </a:lnTo>
                  <a:lnTo>
                    <a:pt x="72928" y="1598798"/>
                  </a:lnTo>
                  <a:lnTo>
                    <a:pt x="0" y="1520261"/>
                  </a:lnTo>
                  <a:cubicBezTo>
                    <a:pt x="24309" y="1396845"/>
                    <a:pt x="82277" y="1290258"/>
                    <a:pt x="67317" y="1144403"/>
                  </a:cubicBezTo>
                  <a:lnTo>
                    <a:pt x="72927" y="1093914"/>
                  </a:lnTo>
                  <a:lnTo>
                    <a:pt x="230002" y="948059"/>
                  </a:lnTo>
                  <a:cubicBezTo>
                    <a:pt x="252441" y="899441"/>
                    <a:pt x="247767" y="857367"/>
                    <a:pt x="297320" y="802204"/>
                  </a:cubicBezTo>
                  <a:cubicBezTo>
                    <a:pt x="346873" y="747041"/>
                    <a:pt x="459070" y="690943"/>
                    <a:pt x="527323" y="617081"/>
                  </a:cubicBezTo>
                  <a:cubicBezTo>
                    <a:pt x="595576" y="543219"/>
                    <a:pt x="653544" y="456267"/>
                    <a:pt x="706837" y="359030"/>
                  </a:cubicBezTo>
                  <a:cubicBezTo>
                    <a:pt x="774155" y="230939"/>
                    <a:pt x="805942" y="43009"/>
                    <a:pt x="83586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8" name="Freeform 7"/>
            <p:cNvSpPr/>
            <p:nvPr/>
          </p:nvSpPr>
          <p:spPr>
            <a:xfrm>
              <a:off x="5654397" y="1699048"/>
              <a:ext cx="814241" cy="987480"/>
            </a:xfrm>
            <a:custGeom>
              <a:avLst/>
              <a:gdLst>
                <a:gd name="connsiteX0" fmla="*/ 813424 w 813424"/>
                <a:gd name="connsiteY0" fmla="*/ 768545 h 987328"/>
                <a:gd name="connsiteX1" fmla="*/ 431956 w 813424"/>
                <a:gd name="connsiteY1" fmla="*/ 134636 h 987328"/>
                <a:gd name="connsiteX2" fmla="*/ 342199 w 813424"/>
                <a:gd name="connsiteY2" fmla="*/ 89757 h 987328"/>
                <a:gd name="connsiteX3" fmla="*/ 258052 w 813424"/>
                <a:gd name="connsiteY3" fmla="*/ 0 h 987328"/>
                <a:gd name="connsiteX4" fmla="*/ 0 w 813424"/>
                <a:gd name="connsiteY4" fmla="*/ 16830 h 987328"/>
                <a:gd name="connsiteX5" fmla="*/ 11220 w 813424"/>
                <a:gd name="connsiteY5" fmla="*/ 263662 h 987328"/>
                <a:gd name="connsiteX6" fmla="*/ 95367 w 813424"/>
                <a:gd name="connsiteY6" fmla="*/ 521713 h 987328"/>
                <a:gd name="connsiteX7" fmla="*/ 241223 w 813424"/>
                <a:gd name="connsiteY7" fmla="*/ 701227 h 987328"/>
                <a:gd name="connsiteX8" fmla="*/ 448786 w 813424"/>
                <a:gd name="connsiteY8" fmla="*/ 863912 h 987328"/>
                <a:gd name="connsiteX9" fmla="*/ 628300 w 813424"/>
                <a:gd name="connsiteY9" fmla="*/ 987328 h 987328"/>
                <a:gd name="connsiteX10" fmla="*/ 622690 w 813424"/>
                <a:gd name="connsiteY10" fmla="*/ 987328 h 98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424" h="987328">
                  <a:moveTo>
                    <a:pt x="813424" y="768545"/>
                  </a:moveTo>
                  <a:lnTo>
                    <a:pt x="431956" y="134636"/>
                  </a:lnTo>
                  <a:lnTo>
                    <a:pt x="342199" y="89757"/>
                  </a:lnTo>
                  <a:lnTo>
                    <a:pt x="258052" y="0"/>
                  </a:lnTo>
                  <a:lnTo>
                    <a:pt x="0" y="16830"/>
                  </a:lnTo>
                  <a:lnTo>
                    <a:pt x="11220" y="263662"/>
                  </a:lnTo>
                  <a:lnTo>
                    <a:pt x="95367" y="521713"/>
                  </a:lnTo>
                  <a:lnTo>
                    <a:pt x="241223" y="701227"/>
                  </a:lnTo>
                  <a:lnTo>
                    <a:pt x="448786" y="863912"/>
                  </a:lnTo>
                  <a:lnTo>
                    <a:pt x="628300" y="987328"/>
                  </a:lnTo>
                  <a:lnTo>
                    <a:pt x="622690" y="987328"/>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0" name="Freeform 9"/>
            <p:cNvSpPr/>
            <p:nvPr/>
          </p:nvSpPr>
          <p:spPr>
            <a:xfrm>
              <a:off x="3808468" y="824287"/>
              <a:ext cx="2996659" cy="898575"/>
            </a:xfrm>
            <a:custGeom>
              <a:avLst/>
              <a:gdLst>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217330 w 2995642"/>
                <a:gd name="connsiteY8" fmla="*/ 830253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26597 w 2995642"/>
                <a:gd name="connsiteY9" fmla="*/ 628299 h 914400"/>
                <a:gd name="connsiteX10" fmla="*/ 5610 w 2995642"/>
                <a:gd name="connsiteY10" fmla="*/ 0 h 914400"/>
                <a:gd name="connsiteX11" fmla="*/ 0 w 2995642"/>
                <a:gd name="connsiteY11" fmla="*/ 5610 h 914400"/>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497821 w 2995642"/>
                <a:gd name="connsiteY6" fmla="*/ 858302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525870 w 2995642"/>
                <a:gd name="connsiteY6" fmla="*/ 813423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85624 w 2995642"/>
                <a:gd name="connsiteY7" fmla="*/ 863912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891961 w 2995642"/>
                <a:gd name="connsiteY10" fmla="*/ 476835 h 897571"/>
                <a:gd name="connsiteX11" fmla="*/ 241222 w 2995642"/>
                <a:gd name="connsiteY11" fmla="*/ 168295 h 897571"/>
                <a:gd name="connsiteX12" fmla="*/ 5610 w 2995642"/>
                <a:gd name="connsiteY12" fmla="*/ 0 h 897571"/>
                <a:gd name="connsiteX13" fmla="*/ 0 w 2995642"/>
                <a:gd name="connsiteY13" fmla="*/ 5610 h 8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5642" h="897571">
                  <a:moveTo>
                    <a:pt x="2995642" y="684397"/>
                  </a:moveTo>
                  <a:lnTo>
                    <a:pt x="2608564" y="835863"/>
                  </a:lnTo>
                  <a:lnTo>
                    <a:pt x="2535637" y="875131"/>
                  </a:lnTo>
                  <a:lnTo>
                    <a:pt x="2271975" y="819033"/>
                  </a:lnTo>
                  <a:lnTo>
                    <a:pt x="2092461" y="875131"/>
                  </a:lnTo>
                  <a:lnTo>
                    <a:pt x="1716604" y="897571"/>
                  </a:lnTo>
                  <a:lnTo>
                    <a:pt x="1525870" y="813423"/>
                  </a:lnTo>
                  <a:lnTo>
                    <a:pt x="1301477" y="796594"/>
                  </a:lnTo>
                  <a:lnTo>
                    <a:pt x="1189281" y="757325"/>
                  </a:lnTo>
                  <a:cubicBezTo>
                    <a:pt x="1140663" y="740496"/>
                    <a:pt x="1070540" y="669437"/>
                    <a:pt x="1020987" y="622689"/>
                  </a:cubicBezTo>
                  <a:cubicBezTo>
                    <a:pt x="971434" y="575941"/>
                    <a:pt x="1020987" y="559112"/>
                    <a:pt x="891961" y="476835"/>
                  </a:cubicBezTo>
                  <a:cubicBezTo>
                    <a:pt x="762935" y="394558"/>
                    <a:pt x="542282" y="346874"/>
                    <a:pt x="241222" y="168295"/>
                  </a:cubicBezTo>
                  <a:cubicBezTo>
                    <a:pt x="91627" y="85083"/>
                    <a:pt x="46749" y="20570"/>
                    <a:pt x="5610" y="0"/>
                  </a:cubicBezTo>
                  <a:lnTo>
                    <a:pt x="0" y="5610"/>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1" name="Freeform 10"/>
            <p:cNvSpPr/>
            <p:nvPr/>
          </p:nvSpPr>
          <p:spPr>
            <a:xfrm>
              <a:off x="3265641" y="1783190"/>
              <a:ext cx="2787147" cy="2435361"/>
            </a:xfrm>
            <a:custGeom>
              <a:avLst/>
              <a:gdLst>
                <a:gd name="connsiteX0" fmla="*/ 39269 w 2047583"/>
                <a:gd name="connsiteY0" fmla="*/ 0 h 2165389"/>
                <a:gd name="connsiteX1" fmla="*/ 106586 w 2047583"/>
                <a:gd name="connsiteY1" fmla="*/ 95367 h 2165389"/>
                <a:gd name="connsiteX2" fmla="*/ 67318 w 2047583"/>
                <a:gd name="connsiteY2" fmla="*/ 224393 h 2165389"/>
                <a:gd name="connsiteX3" fmla="*/ 44878 w 2047583"/>
                <a:gd name="connsiteY3" fmla="*/ 330980 h 2165389"/>
                <a:gd name="connsiteX4" fmla="*/ 0 w 2047583"/>
                <a:gd name="connsiteY4" fmla="*/ 729277 h 2165389"/>
                <a:gd name="connsiteX5" fmla="*/ 28049 w 2047583"/>
                <a:gd name="connsiteY5" fmla="*/ 908791 h 2165389"/>
                <a:gd name="connsiteX6" fmla="*/ 72927 w 2047583"/>
                <a:gd name="connsiteY6" fmla="*/ 992938 h 2165389"/>
                <a:gd name="connsiteX7" fmla="*/ 151465 w 2047583"/>
                <a:gd name="connsiteY7" fmla="*/ 1077085 h 2165389"/>
                <a:gd name="connsiteX8" fmla="*/ 258051 w 2047583"/>
                <a:gd name="connsiteY8" fmla="*/ 1116354 h 2165389"/>
                <a:gd name="connsiteX9" fmla="*/ 415126 w 2047583"/>
                <a:gd name="connsiteY9" fmla="*/ 1116354 h 2165389"/>
                <a:gd name="connsiteX10" fmla="*/ 504883 w 2047583"/>
                <a:gd name="connsiteY10" fmla="*/ 1166842 h 2165389"/>
                <a:gd name="connsiteX11" fmla="*/ 583421 w 2047583"/>
                <a:gd name="connsiteY11" fmla="*/ 1256599 h 2165389"/>
                <a:gd name="connsiteX12" fmla="*/ 628299 w 2047583"/>
                <a:gd name="connsiteY12" fmla="*/ 1469772 h 2165389"/>
                <a:gd name="connsiteX13" fmla="*/ 813423 w 2047583"/>
                <a:gd name="connsiteY13" fmla="*/ 1632457 h 2165389"/>
                <a:gd name="connsiteX14" fmla="*/ 1015377 w 2047583"/>
                <a:gd name="connsiteY14" fmla="*/ 1727824 h 2165389"/>
                <a:gd name="connsiteX15" fmla="*/ 1105134 w 2047583"/>
                <a:gd name="connsiteY15" fmla="*/ 1811971 h 2165389"/>
                <a:gd name="connsiteX16" fmla="*/ 1239769 w 2047583"/>
                <a:gd name="connsiteY16" fmla="*/ 1856850 h 2165389"/>
                <a:gd name="connsiteX17" fmla="*/ 1318307 w 2047583"/>
                <a:gd name="connsiteY17" fmla="*/ 1851240 h 2165389"/>
                <a:gd name="connsiteX18" fmla="*/ 1565139 w 2047583"/>
                <a:gd name="connsiteY18" fmla="*/ 1918558 h 2165389"/>
                <a:gd name="connsiteX19" fmla="*/ 1806361 w 2047583"/>
                <a:gd name="connsiteY19" fmla="*/ 2070023 h 2165389"/>
                <a:gd name="connsiteX20" fmla="*/ 1884898 w 2047583"/>
                <a:gd name="connsiteY20" fmla="*/ 2075632 h 2165389"/>
                <a:gd name="connsiteX21" fmla="*/ 1963435 w 2047583"/>
                <a:gd name="connsiteY21" fmla="*/ 2008315 h 2165389"/>
                <a:gd name="connsiteX22" fmla="*/ 2047583 w 2047583"/>
                <a:gd name="connsiteY22" fmla="*/ 2165389 h 2165389"/>
                <a:gd name="connsiteX0" fmla="*/ 39269 w 2109291"/>
                <a:gd name="connsiteY0" fmla="*/ 0 h 2288805"/>
                <a:gd name="connsiteX1" fmla="*/ 106586 w 2109291"/>
                <a:gd name="connsiteY1" fmla="*/ 95367 h 2288805"/>
                <a:gd name="connsiteX2" fmla="*/ 67318 w 2109291"/>
                <a:gd name="connsiteY2" fmla="*/ 224393 h 2288805"/>
                <a:gd name="connsiteX3" fmla="*/ 44878 w 2109291"/>
                <a:gd name="connsiteY3" fmla="*/ 330980 h 2288805"/>
                <a:gd name="connsiteX4" fmla="*/ 0 w 2109291"/>
                <a:gd name="connsiteY4" fmla="*/ 729277 h 2288805"/>
                <a:gd name="connsiteX5" fmla="*/ 28049 w 2109291"/>
                <a:gd name="connsiteY5" fmla="*/ 908791 h 2288805"/>
                <a:gd name="connsiteX6" fmla="*/ 72927 w 2109291"/>
                <a:gd name="connsiteY6" fmla="*/ 992938 h 2288805"/>
                <a:gd name="connsiteX7" fmla="*/ 151465 w 2109291"/>
                <a:gd name="connsiteY7" fmla="*/ 1077085 h 2288805"/>
                <a:gd name="connsiteX8" fmla="*/ 258051 w 2109291"/>
                <a:gd name="connsiteY8" fmla="*/ 1116354 h 2288805"/>
                <a:gd name="connsiteX9" fmla="*/ 415126 w 2109291"/>
                <a:gd name="connsiteY9" fmla="*/ 1116354 h 2288805"/>
                <a:gd name="connsiteX10" fmla="*/ 504883 w 2109291"/>
                <a:gd name="connsiteY10" fmla="*/ 1166842 h 2288805"/>
                <a:gd name="connsiteX11" fmla="*/ 583421 w 2109291"/>
                <a:gd name="connsiteY11" fmla="*/ 1256599 h 2288805"/>
                <a:gd name="connsiteX12" fmla="*/ 628299 w 2109291"/>
                <a:gd name="connsiteY12" fmla="*/ 1469772 h 2288805"/>
                <a:gd name="connsiteX13" fmla="*/ 813423 w 2109291"/>
                <a:gd name="connsiteY13" fmla="*/ 1632457 h 2288805"/>
                <a:gd name="connsiteX14" fmla="*/ 1015377 w 2109291"/>
                <a:gd name="connsiteY14" fmla="*/ 1727824 h 2288805"/>
                <a:gd name="connsiteX15" fmla="*/ 1105134 w 2109291"/>
                <a:gd name="connsiteY15" fmla="*/ 1811971 h 2288805"/>
                <a:gd name="connsiteX16" fmla="*/ 1239769 w 2109291"/>
                <a:gd name="connsiteY16" fmla="*/ 1856850 h 2288805"/>
                <a:gd name="connsiteX17" fmla="*/ 1318307 w 2109291"/>
                <a:gd name="connsiteY17" fmla="*/ 1851240 h 2288805"/>
                <a:gd name="connsiteX18" fmla="*/ 1565139 w 2109291"/>
                <a:gd name="connsiteY18" fmla="*/ 1918558 h 2288805"/>
                <a:gd name="connsiteX19" fmla="*/ 1806361 w 2109291"/>
                <a:gd name="connsiteY19" fmla="*/ 2070023 h 2288805"/>
                <a:gd name="connsiteX20" fmla="*/ 1884898 w 2109291"/>
                <a:gd name="connsiteY20" fmla="*/ 2075632 h 2288805"/>
                <a:gd name="connsiteX21" fmla="*/ 1963435 w 2109291"/>
                <a:gd name="connsiteY21" fmla="*/ 2008315 h 2288805"/>
                <a:gd name="connsiteX22" fmla="*/ 2109291 w 2109291"/>
                <a:gd name="connsiteY22" fmla="*/ 2288805 h 2288805"/>
                <a:gd name="connsiteX0" fmla="*/ 39269 w 2193439"/>
                <a:gd name="connsiteY0" fmla="*/ 0 h 2378562"/>
                <a:gd name="connsiteX1" fmla="*/ 106586 w 2193439"/>
                <a:gd name="connsiteY1" fmla="*/ 95367 h 2378562"/>
                <a:gd name="connsiteX2" fmla="*/ 67318 w 2193439"/>
                <a:gd name="connsiteY2" fmla="*/ 224393 h 2378562"/>
                <a:gd name="connsiteX3" fmla="*/ 44878 w 2193439"/>
                <a:gd name="connsiteY3" fmla="*/ 330980 h 2378562"/>
                <a:gd name="connsiteX4" fmla="*/ 0 w 2193439"/>
                <a:gd name="connsiteY4" fmla="*/ 729277 h 2378562"/>
                <a:gd name="connsiteX5" fmla="*/ 28049 w 2193439"/>
                <a:gd name="connsiteY5" fmla="*/ 908791 h 2378562"/>
                <a:gd name="connsiteX6" fmla="*/ 72927 w 2193439"/>
                <a:gd name="connsiteY6" fmla="*/ 992938 h 2378562"/>
                <a:gd name="connsiteX7" fmla="*/ 151465 w 2193439"/>
                <a:gd name="connsiteY7" fmla="*/ 1077085 h 2378562"/>
                <a:gd name="connsiteX8" fmla="*/ 258051 w 2193439"/>
                <a:gd name="connsiteY8" fmla="*/ 1116354 h 2378562"/>
                <a:gd name="connsiteX9" fmla="*/ 415126 w 2193439"/>
                <a:gd name="connsiteY9" fmla="*/ 1116354 h 2378562"/>
                <a:gd name="connsiteX10" fmla="*/ 504883 w 2193439"/>
                <a:gd name="connsiteY10" fmla="*/ 1166842 h 2378562"/>
                <a:gd name="connsiteX11" fmla="*/ 583421 w 2193439"/>
                <a:gd name="connsiteY11" fmla="*/ 1256599 h 2378562"/>
                <a:gd name="connsiteX12" fmla="*/ 628299 w 2193439"/>
                <a:gd name="connsiteY12" fmla="*/ 1469772 h 2378562"/>
                <a:gd name="connsiteX13" fmla="*/ 813423 w 2193439"/>
                <a:gd name="connsiteY13" fmla="*/ 1632457 h 2378562"/>
                <a:gd name="connsiteX14" fmla="*/ 1015377 w 2193439"/>
                <a:gd name="connsiteY14" fmla="*/ 1727824 h 2378562"/>
                <a:gd name="connsiteX15" fmla="*/ 1105134 w 2193439"/>
                <a:gd name="connsiteY15" fmla="*/ 1811971 h 2378562"/>
                <a:gd name="connsiteX16" fmla="*/ 1239769 w 2193439"/>
                <a:gd name="connsiteY16" fmla="*/ 1856850 h 2378562"/>
                <a:gd name="connsiteX17" fmla="*/ 1318307 w 2193439"/>
                <a:gd name="connsiteY17" fmla="*/ 1851240 h 2378562"/>
                <a:gd name="connsiteX18" fmla="*/ 1565139 w 2193439"/>
                <a:gd name="connsiteY18" fmla="*/ 1918558 h 2378562"/>
                <a:gd name="connsiteX19" fmla="*/ 1806361 w 2193439"/>
                <a:gd name="connsiteY19" fmla="*/ 2070023 h 2378562"/>
                <a:gd name="connsiteX20" fmla="*/ 1884898 w 2193439"/>
                <a:gd name="connsiteY20" fmla="*/ 2075632 h 2378562"/>
                <a:gd name="connsiteX21" fmla="*/ 1963435 w 2193439"/>
                <a:gd name="connsiteY21" fmla="*/ 2008315 h 2378562"/>
                <a:gd name="connsiteX22" fmla="*/ 2193439 w 2193439"/>
                <a:gd name="connsiteY22" fmla="*/ 2378562 h 2378562"/>
                <a:gd name="connsiteX0" fmla="*/ 39269 w 2423441"/>
                <a:gd name="connsiteY0" fmla="*/ 0 h 2322463"/>
                <a:gd name="connsiteX1" fmla="*/ 106586 w 2423441"/>
                <a:gd name="connsiteY1" fmla="*/ 95367 h 2322463"/>
                <a:gd name="connsiteX2" fmla="*/ 67318 w 2423441"/>
                <a:gd name="connsiteY2" fmla="*/ 224393 h 2322463"/>
                <a:gd name="connsiteX3" fmla="*/ 44878 w 2423441"/>
                <a:gd name="connsiteY3" fmla="*/ 330980 h 2322463"/>
                <a:gd name="connsiteX4" fmla="*/ 0 w 2423441"/>
                <a:gd name="connsiteY4" fmla="*/ 729277 h 2322463"/>
                <a:gd name="connsiteX5" fmla="*/ 28049 w 2423441"/>
                <a:gd name="connsiteY5" fmla="*/ 908791 h 2322463"/>
                <a:gd name="connsiteX6" fmla="*/ 72927 w 2423441"/>
                <a:gd name="connsiteY6" fmla="*/ 992938 h 2322463"/>
                <a:gd name="connsiteX7" fmla="*/ 151465 w 2423441"/>
                <a:gd name="connsiteY7" fmla="*/ 1077085 h 2322463"/>
                <a:gd name="connsiteX8" fmla="*/ 258051 w 2423441"/>
                <a:gd name="connsiteY8" fmla="*/ 1116354 h 2322463"/>
                <a:gd name="connsiteX9" fmla="*/ 415126 w 2423441"/>
                <a:gd name="connsiteY9" fmla="*/ 1116354 h 2322463"/>
                <a:gd name="connsiteX10" fmla="*/ 504883 w 2423441"/>
                <a:gd name="connsiteY10" fmla="*/ 1166842 h 2322463"/>
                <a:gd name="connsiteX11" fmla="*/ 583421 w 2423441"/>
                <a:gd name="connsiteY11" fmla="*/ 1256599 h 2322463"/>
                <a:gd name="connsiteX12" fmla="*/ 628299 w 2423441"/>
                <a:gd name="connsiteY12" fmla="*/ 1469772 h 2322463"/>
                <a:gd name="connsiteX13" fmla="*/ 813423 w 2423441"/>
                <a:gd name="connsiteY13" fmla="*/ 1632457 h 2322463"/>
                <a:gd name="connsiteX14" fmla="*/ 1015377 w 2423441"/>
                <a:gd name="connsiteY14" fmla="*/ 1727824 h 2322463"/>
                <a:gd name="connsiteX15" fmla="*/ 1105134 w 2423441"/>
                <a:gd name="connsiteY15" fmla="*/ 1811971 h 2322463"/>
                <a:gd name="connsiteX16" fmla="*/ 1239769 w 2423441"/>
                <a:gd name="connsiteY16" fmla="*/ 1856850 h 2322463"/>
                <a:gd name="connsiteX17" fmla="*/ 1318307 w 2423441"/>
                <a:gd name="connsiteY17" fmla="*/ 1851240 h 2322463"/>
                <a:gd name="connsiteX18" fmla="*/ 1565139 w 2423441"/>
                <a:gd name="connsiteY18" fmla="*/ 1918558 h 2322463"/>
                <a:gd name="connsiteX19" fmla="*/ 1806361 w 2423441"/>
                <a:gd name="connsiteY19" fmla="*/ 2070023 h 2322463"/>
                <a:gd name="connsiteX20" fmla="*/ 1884898 w 2423441"/>
                <a:gd name="connsiteY20" fmla="*/ 2075632 h 2322463"/>
                <a:gd name="connsiteX21" fmla="*/ 1963435 w 2423441"/>
                <a:gd name="connsiteY21" fmla="*/ 2008315 h 2322463"/>
                <a:gd name="connsiteX22" fmla="*/ 2423441 w 2423441"/>
                <a:gd name="connsiteY22" fmla="*/ 2322463 h 2322463"/>
                <a:gd name="connsiteX0" fmla="*/ 39269 w 2423441"/>
                <a:gd name="connsiteY0" fmla="*/ 0 h 2330594"/>
                <a:gd name="connsiteX1" fmla="*/ 106586 w 2423441"/>
                <a:gd name="connsiteY1" fmla="*/ 95367 h 2330594"/>
                <a:gd name="connsiteX2" fmla="*/ 67318 w 2423441"/>
                <a:gd name="connsiteY2" fmla="*/ 224393 h 2330594"/>
                <a:gd name="connsiteX3" fmla="*/ 44878 w 2423441"/>
                <a:gd name="connsiteY3" fmla="*/ 330980 h 2330594"/>
                <a:gd name="connsiteX4" fmla="*/ 0 w 2423441"/>
                <a:gd name="connsiteY4" fmla="*/ 729277 h 2330594"/>
                <a:gd name="connsiteX5" fmla="*/ 28049 w 2423441"/>
                <a:gd name="connsiteY5" fmla="*/ 908791 h 2330594"/>
                <a:gd name="connsiteX6" fmla="*/ 72927 w 2423441"/>
                <a:gd name="connsiteY6" fmla="*/ 992938 h 2330594"/>
                <a:gd name="connsiteX7" fmla="*/ 151465 w 2423441"/>
                <a:gd name="connsiteY7" fmla="*/ 1077085 h 2330594"/>
                <a:gd name="connsiteX8" fmla="*/ 258051 w 2423441"/>
                <a:gd name="connsiteY8" fmla="*/ 1116354 h 2330594"/>
                <a:gd name="connsiteX9" fmla="*/ 415126 w 2423441"/>
                <a:gd name="connsiteY9" fmla="*/ 1116354 h 2330594"/>
                <a:gd name="connsiteX10" fmla="*/ 504883 w 2423441"/>
                <a:gd name="connsiteY10" fmla="*/ 1166842 h 2330594"/>
                <a:gd name="connsiteX11" fmla="*/ 583421 w 2423441"/>
                <a:gd name="connsiteY11" fmla="*/ 1256599 h 2330594"/>
                <a:gd name="connsiteX12" fmla="*/ 628299 w 2423441"/>
                <a:gd name="connsiteY12" fmla="*/ 1469772 h 2330594"/>
                <a:gd name="connsiteX13" fmla="*/ 813423 w 2423441"/>
                <a:gd name="connsiteY13" fmla="*/ 1632457 h 2330594"/>
                <a:gd name="connsiteX14" fmla="*/ 1015377 w 2423441"/>
                <a:gd name="connsiteY14" fmla="*/ 1727824 h 2330594"/>
                <a:gd name="connsiteX15" fmla="*/ 1105134 w 2423441"/>
                <a:gd name="connsiteY15" fmla="*/ 1811971 h 2330594"/>
                <a:gd name="connsiteX16" fmla="*/ 1239769 w 2423441"/>
                <a:gd name="connsiteY16" fmla="*/ 1856850 h 2330594"/>
                <a:gd name="connsiteX17" fmla="*/ 1318307 w 2423441"/>
                <a:gd name="connsiteY17" fmla="*/ 1851240 h 2330594"/>
                <a:gd name="connsiteX18" fmla="*/ 1565139 w 2423441"/>
                <a:gd name="connsiteY18" fmla="*/ 1918558 h 2330594"/>
                <a:gd name="connsiteX19" fmla="*/ 1806361 w 2423441"/>
                <a:gd name="connsiteY19" fmla="*/ 2070023 h 2330594"/>
                <a:gd name="connsiteX20" fmla="*/ 1884898 w 2423441"/>
                <a:gd name="connsiteY20" fmla="*/ 2075632 h 2330594"/>
                <a:gd name="connsiteX21" fmla="*/ 1963435 w 2423441"/>
                <a:gd name="connsiteY21" fmla="*/ 2008315 h 2330594"/>
                <a:gd name="connsiteX22" fmla="*/ 2423441 w 2423441"/>
                <a:gd name="connsiteY22" fmla="*/ 2322463 h 2330594"/>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884898 w 2423441"/>
                <a:gd name="connsiteY20" fmla="*/ 2075632 h 2335767"/>
                <a:gd name="connsiteX21" fmla="*/ 2002704 w 2423441"/>
                <a:gd name="connsiteY21" fmla="*/ 2131731 h 2335767"/>
                <a:gd name="connsiteX22" fmla="*/ 2423441 w 2423441"/>
                <a:gd name="connsiteY22" fmla="*/ 2322463 h 2335767"/>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901727 w 2423441"/>
                <a:gd name="connsiteY20" fmla="*/ 2092461 h 2335767"/>
                <a:gd name="connsiteX21" fmla="*/ 2002704 w 2423441"/>
                <a:gd name="connsiteY21" fmla="*/ 2131731 h 2335767"/>
                <a:gd name="connsiteX22" fmla="*/ 2423441 w 2423441"/>
                <a:gd name="connsiteY22" fmla="*/ 2322463 h 2335767"/>
                <a:gd name="connsiteX0" fmla="*/ 39269 w 2642223"/>
                <a:gd name="connsiteY0" fmla="*/ 0 h 2309903"/>
                <a:gd name="connsiteX1" fmla="*/ 106586 w 2642223"/>
                <a:gd name="connsiteY1" fmla="*/ 95367 h 2309903"/>
                <a:gd name="connsiteX2" fmla="*/ 67318 w 2642223"/>
                <a:gd name="connsiteY2" fmla="*/ 224393 h 2309903"/>
                <a:gd name="connsiteX3" fmla="*/ 44878 w 2642223"/>
                <a:gd name="connsiteY3" fmla="*/ 330980 h 2309903"/>
                <a:gd name="connsiteX4" fmla="*/ 0 w 2642223"/>
                <a:gd name="connsiteY4" fmla="*/ 729277 h 2309903"/>
                <a:gd name="connsiteX5" fmla="*/ 28049 w 2642223"/>
                <a:gd name="connsiteY5" fmla="*/ 908791 h 2309903"/>
                <a:gd name="connsiteX6" fmla="*/ 72927 w 2642223"/>
                <a:gd name="connsiteY6" fmla="*/ 992938 h 2309903"/>
                <a:gd name="connsiteX7" fmla="*/ 151465 w 2642223"/>
                <a:gd name="connsiteY7" fmla="*/ 1077085 h 2309903"/>
                <a:gd name="connsiteX8" fmla="*/ 258051 w 2642223"/>
                <a:gd name="connsiteY8" fmla="*/ 1116354 h 2309903"/>
                <a:gd name="connsiteX9" fmla="*/ 415126 w 2642223"/>
                <a:gd name="connsiteY9" fmla="*/ 1116354 h 2309903"/>
                <a:gd name="connsiteX10" fmla="*/ 504883 w 2642223"/>
                <a:gd name="connsiteY10" fmla="*/ 1166842 h 2309903"/>
                <a:gd name="connsiteX11" fmla="*/ 583421 w 2642223"/>
                <a:gd name="connsiteY11" fmla="*/ 1256599 h 2309903"/>
                <a:gd name="connsiteX12" fmla="*/ 628299 w 2642223"/>
                <a:gd name="connsiteY12" fmla="*/ 1469772 h 2309903"/>
                <a:gd name="connsiteX13" fmla="*/ 813423 w 2642223"/>
                <a:gd name="connsiteY13" fmla="*/ 1632457 h 2309903"/>
                <a:gd name="connsiteX14" fmla="*/ 1015377 w 2642223"/>
                <a:gd name="connsiteY14" fmla="*/ 1727824 h 2309903"/>
                <a:gd name="connsiteX15" fmla="*/ 1105134 w 2642223"/>
                <a:gd name="connsiteY15" fmla="*/ 1811971 h 2309903"/>
                <a:gd name="connsiteX16" fmla="*/ 1239769 w 2642223"/>
                <a:gd name="connsiteY16" fmla="*/ 1856850 h 2309903"/>
                <a:gd name="connsiteX17" fmla="*/ 1318307 w 2642223"/>
                <a:gd name="connsiteY17" fmla="*/ 1851240 h 2309903"/>
                <a:gd name="connsiteX18" fmla="*/ 1565139 w 2642223"/>
                <a:gd name="connsiteY18" fmla="*/ 1918558 h 2309903"/>
                <a:gd name="connsiteX19" fmla="*/ 1806361 w 2642223"/>
                <a:gd name="connsiteY19" fmla="*/ 2070023 h 2309903"/>
                <a:gd name="connsiteX20" fmla="*/ 1901727 w 2642223"/>
                <a:gd name="connsiteY20" fmla="*/ 2092461 h 2309903"/>
                <a:gd name="connsiteX21" fmla="*/ 2002704 w 2642223"/>
                <a:gd name="connsiteY21" fmla="*/ 2131731 h 2309903"/>
                <a:gd name="connsiteX22" fmla="*/ 2642223 w 2642223"/>
                <a:gd name="connsiteY22" fmla="*/ 2294414 h 2309903"/>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02704 w 2642223"/>
                <a:gd name="connsiteY21" fmla="*/ 2131731 h 2329622"/>
                <a:gd name="connsiteX22" fmla="*/ 2249536 w 2642223"/>
                <a:gd name="connsiteY22" fmla="*/ 2322463 h 2329622"/>
                <a:gd name="connsiteX23" fmla="*/ 2642223 w 2642223"/>
                <a:gd name="connsiteY23" fmla="*/ 2294414 h 2329622"/>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13924 w 2642223"/>
                <a:gd name="connsiteY21" fmla="*/ 2170999 h 2329622"/>
                <a:gd name="connsiteX22" fmla="*/ 2249536 w 2642223"/>
                <a:gd name="connsiteY22" fmla="*/ 2322463 h 2329622"/>
                <a:gd name="connsiteX23" fmla="*/ 2642223 w 2642223"/>
                <a:gd name="connsiteY23" fmla="*/ 2294414 h 2329622"/>
                <a:gd name="connsiteX0" fmla="*/ 39269 w 2737590"/>
                <a:gd name="connsiteY0" fmla="*/ 0 h 2329622"/>
                <a:gd name="connsiteX1" fmla="*/ 106586 w 2737590"/>
                <a:gd name="connsiteY1" fmla="*/ 95367 h 2329622"/>
                <a:gd name="connsiteX2" fmla="*/ 67318 w 2737590"/>
                <a:gd name="connsiteY2" fmla="*/ 224393 h 2329622"/>
                <a:gd name="connsiteX3" fmla="*/ 44878 w 2737590"/>
                <a:gd name="connsiteY3" fmla="*/ 330980 h 2329622"/>
                <a:gd name="connsiteX4" fmla="*/ 0 w 2737590"/>
                <a:gd name="connsiteY4" fmla="*/ 729277 h 2329622"/>
                <a:gd name="connsiteX5" fmla="*/ 28049 w 2737590"/>
                <a:gd name="connsiteY5" fmla="*/ 908791 h 2329622"/>
                <a:gd name="connsiteX6" fmla="*/ 72927 w 2737590"/>
                <a:gd name="connsiteY6" fmla="*/ 992938 h 2329622"/>
                <a:gd name="connsiteX7" fmla="*/ 151465 w 2737590"/>
                <a:gd name="connsiteY7" fmla="*/ 1077085 h 2329622"/>
                <a:gd name="connsiteX8" fmla="*/ 258051 w 2737590"/>
                <a:gd name="connsiteY8" fmla="*/ 1116354 h 2329622"/>
                <a:gd name="connsiteX9" fmla="*/ 415126 w 2737590"/>
                <a:gd name="connsiteY9" fmla="*/ 1116354 h 2329622"/>
                <a:gd name="connsiteX10" fmla="*/ 504883 w 2737590"/>
                <a:gd name="connsiteY10" fmla="*/ 1166842 h 2329622"/>
                <a:gd name="connsiteX11" fmla="*/ 583421 w 2737590"/>
                <a:gd name="connsiteY11" fmla="*/ 1256599 h 2329622"/>
                <a:gd name="connsiteX12" fmla="*/ 628299 w 2737590"/>
                <a:gd name="connsiteY12" fmla="*/ 1469772 h 2329622"/>
                <a:gd name="connsiteX13" fmla="*/ 813423 w 2737590"/>
                <a:gd name="connsiteY13" fmla="*/ 1632457 h 2329622"/>
                <a:gd name="connsiteX14" fmla="*/ 1015377 w 2737590"/>
                <a:gd name="connsiteY14" fmla="*/ 1727824 h 2329622"/>
                <a:gd name="connsiteX15" fmla="*/ 1105134 w 2737590"/>
                <a:gd name="connsiteY15" fmla="*/ 1811971 h 2329622"/>
                <a:gd name="connsiteX16" fmla="*/ 1239769 w 2737590"/>
                <a:gd name="connsiteY16" fmla="*/ 1856850 h 2329622"/>
                <a:gd name="connsiteX17" fmla="*/ 1318307 w 2737590"/>
                <a:gd name="connsiteY17" fmla="*/ 1851240 h 2329622"/>
                <a:gd name="connsiteX18" fmla="*/ 1565139 w 2737590"/>
                <a:gd name="connsiteY18" fmla="*/ 1918558 h 2329622"/>
                <a:gd name="connsiteX19" fmla="*/ 1806361 w 2737590"/>
                <a:gd name="connsiteY19" fmla="*/ 2070023 h 2329622"/>
                <a:gd name="connsiteX20" fmla="*/ 1901727 w 2737590"/>
                <a:gd name="connsiteY20" fmla="*/ 2092461 h 2329622"/>
                <a:gd name="connsiteX21" fmla="*/ 2013924 w 2737590"/>
                <a:gd name="connsiteY21" fmla="*/ 2170999 h 2329622"/>
                <a:gd name="connsiteX22" fmla="*/ 2249536 w 2737590"/>
                <a:gd name="connsiteY22" fmla="*/ 2322463 h 2329622"/>
                <a:gd name="connsiteX23" fmla="*/ 2737590 w 2737590"/>
                <a:gd name="connsiteY23" fmla="*/ 2294414 h 2329622"/>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88078 w 2788078"/>
                <a:gd name="connsiteY23"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09540 w 2788078"/>
                <a:gd name="connsiteY23" fmla="*/ 2311243 h 2434659"/>
                <a:gd name="connsiteX24" fmla="*/ 2788078 w 2788078"/>
                <a:gd name="connsiteY24"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15377 w 2788078"/>
                <a:gd name="connsiteY15" fmla="*/ 1727824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07813 w 2788078"/>
                <a:gd name="connsiteY14" fmla="*/ 1654896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5616 w 2788078"/>
                <a:gd name="connsiteY13" fmla="*/ 154830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88078" h="2434659">
                  <a:moveTo>
                    <a:pt x="39269" y="0"/>
                  </a:moveTo>
                  <a:lnTo>
                    <a:pt x="106586" y="95367"/>
                  </a:lnTo>
                  <a:lnTo>
                    <a:pt x="67318" y="224393"/>
                  </a:lnTo>
                  <a:lnTo>
                    <a:pt x="44878" y="330980"/>
                  </a:lnTo>
                  <a:lnTo>
                    <a:pt x="0" y="729277"/>
                  </a:lnTo>
                  <a:lnTo>
                    <a:pt x="28049" y="908791"/>
                  </a:lnTo>
                  <a:lnTo>
                    <a:pt x="72927" y="992938"/>
                  </a:lnTo>
                  <a:lnTo>
                    <a:pt x="151465" y="1077085"/>
                  </a:lnTo>
                  <a:lnTo>
                    <a:pt x="258051" y="1116354"/>
                  </a:lnTo>
                  <a:lnTo>
                    <a:pt x="415126" y="1116354"/>
                  </a:lnTo>
                  <a:lnTo>
                    <a:pt x="504883" y="1166842"/>
                  </a:lnTo>
                  <a:lnTo>
                    <a:pt x="583421" y="1256599"/>
                  </a:lnTo>
                  <a:lnTo>
                    <a:pt x="628299" y="1469772"/>
                  </a:lnTo>
                  <a:cubicBezTo>
                    <a:pt x="650738" y="1494081"/>
                    <a:pt x="673177" y="1523998"/>
                    <a:pt x="695616" y="1548307"/>
                  </a:cubicBezTo>
                  <a:lnTo>
                    <a:pt x="813423" y="1621237"/>
                  </a:lnTo>
                  <a:lnTo>
                    <a:pt x="1043426" y="1744653"/>
                  </a:lnTo>
                  <a:lnTo>
                    <a:pt x="1105134" y="1811971"/>
                  </a:lnTo>
                  <a:lnTo>
                    <a:pt x="1239769" y="1856850"/>
                  </a:lnTo>
                  <a:lnTo>
                    <a:pt x="1318307" y="1851240"/>
                  </a:lnTo>
                  <a:lnTo>
                    <a:pt x="1565139" y="1918558"/>
                  </a:lnTo>
                  <a:lnTo>
                    <a:pt x="1806361" y="2070023"/>
                  </a:lnTo>
                  <a:lnTo>
                    <a:pt x="1901727" y="2092461"/>
                  </a:lnTo>
                  <a:lnTo>
                    <a:pt x="2013924" y="2170999"/>
                  </a:lnTo>
                  <a:cubicBezTo>
                    <a:pt x="2074697" y="2200918"/>
                    <a:pt x="2142950" y="2295349"/>
                    <a:pt x="2249536" y="2322463"/>
                  </a:cubicBezTo>
                  <a:cubicBezTo>
                    <a:pt x="2354252" y="2360797"/>
                    <a:pt x="2619783" y="2292544"/>
                    <a:pt x="2709540" y="2311243"/>
                  </a:cubicBezTo>
                  <a:cubicBezTo>
                    <a:pt x="2799297" y="2329942"/>
                    <a:pt x="2763769" y="2429049"/>
                    <a:pt x="2788078" y="2434659"/>
                  </a:cubicBez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grpSp>
        <p:nvGrpSpPr>
          <p:cNvPr id="40965" name="Group 30"/>
          <p:cNvGrpSpPr>
            <a:grpSpLocks/>
          </p:cNvGrpSpPr>
          <p:nvPr/>
        </p:nvGrpSpPr>
        <p:grpSpPr bwMode="auto">
          <a:xfrm>
            <a:off x="7343775" y="2781300"/>
            <a:ext cx="966788" cy="214313"/>
            <a:chOff x="7736897" y="3925252"/>
            <a:chExt cx="966550" cy="215444"/>
          </a:xfrm>
        </p:grpSpPr>
        <p:cxnSp>
          <p:nvCxnSpPr>
            <p:cNvPr id="19" name="Straight Connector 18"/>
            <p:cNvCxnSpPr/>
            <p:nvPr/>
          </p:nvCxnSpPr>
          <p:spPr>
            <a:xfrm>
              <a:off x="7736897" y="4040155"/>
              <a:ext cx="215847" cy="0"/>
            </a:xfrm>
            <a:prstGeom prst="line">
              <a:avLst/>
            </a:prstGeom>
            <a:ln w="44450" cmpd="dbl">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141" name="TextBox 20"/>
            <p:cNvSpPr txBox="1">
              <a:spLocks noChangeArrowheads="1"/>
            </p:cNvSpPr>
            <p:nvPr/>
          </p:nvSpPr>
          <p:spPr bwMode="auto">
            <a:xfrm>
              <a:off x="7952921" y="3925252"/>
              <a:ext cx="750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Existing Rail</a:t>
              </a:r>
            </a:p>
          </p:txBody>
        </p:sp>
      </p:grpSp>
      <p:grpSp>
        <p:nvGrpSpPr>
          <p:cNvPr id="40966" name="Group 29"/>
          <p:cNvGrpSpPr>
            <a:grpSpLocks/>
          </p:cNvGrpSpPr>
          <p:nvPr/>
        </p:nvGrpSpPr>
        <p:grpSpPr bwMode="auto">
          <a:xfrm>
            <a:off x="7343775" y="2924175"/>
            <a:ext cx="904875" cy="215900"/>
            <a:chOff x="7736897" y="4077652"/>
            <a:chExt cx="904033" cy="215444"/>
          </a:xfrm>
        </p:grpSpPr>
        <p:cxnSp>
          <p:nvCxnSpPr>
            <p:cNvPr id="20" name="Straight Connector 19"/>
            <p:cNvCxnSpPr/>
            <p:nvPr/>
          </p:nvCxnSpPr>
          <p:spPr>
            <a:xfrm>
              <a:off x="7736897" y="4193295"/>
              <a:ext cx="215699" cy="0"/>
            </a:xfrm>
            <a:prstGeom prst="line">
              <a:avLst/>
            </a:prstGeom>
            <a:ln w="44450" cmpd="dbl">
              <a:solidFill>
                <a:srgbClr val="CC00CC"/>
              </a:solidFill>
              <a:prstDash val="sysDot"/>
            </a:ln>
          </p:spPr>
          <p:style>
            <a:lnRef idx="1">
              <a:schemeClr val="accent1"/>
            </a:lnRef>
            <a:fillRef idx="0">
              <a:schemeClr val="accent1"/>
            </a:fillRef>
            <a:effectRef idx="0">
              <a:schemeClr val="accent1"/>
            </a:effectRef>
            <a:fontRef idx="minor">
              <a:schemeClr val="tx1"/>
            </a:fontRef>
          </p:style>
        </p:cxnSp>
        <p:sp>
          <p:nvSpPr>
            <p:cNvPr id="41139" name="TextBox 21"/>
            <p:cNvSpPr txBox="1">
              <a:spLocks noChangeArrowheads="1"/>
            </p:cNvSpPr>
            <p:nvPr/>
          </p:nvSpPr>
          <p:spPr bwMode="auto">
            <a:xfrm>
              <a:off x="7952921" y="4077652"/>
              <a:ext cx="688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Future Rail</a:t>
              </a:r>
            </a:p>
          </p:txBody>
        </p:sp>
      </p:grpSp>
      <p:grpSp>
        <p:nvGrpSpPr>
          <p:cNvPr id="40967" name="Group 28"/>
          <p:cNvGrpSpPr>
            <a:grpSpLocks/>
          </p:cNvGrpSpPr>
          <p:nvPr/>
        </p:nvGrpSpPr>
        <p:grpSpPr bwMode="auto">
          <a:xfrm>
            <a:off x="7343775" y="2492375"/>
            <a:ext cx="1135063" cy="215900"/>
            <a:chOff x="7740352" y="4293676"/>
            <a:chExt cx="1134865" cy="215444"/>
          </a:xfrm>
        </p:grpSpPr>
        <p:cxnSp>
          <p:nvCxnSpPr>
            <p:cNvPr id="23" name="Straight Connector 22"/>
            <p:cNvCxnSpPr/>
            <p:nvPr/>
          </p:nvCxnSpPr>
          <p:spPr>
            <a:xfrm>
              <a:off x="7740352" y="4409319"/>
              <a:ext cx="215862" cy="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137" name="TextBox 23"/>
            <p:cNvSpPr txBox="1">
              <a:spLocks noChangeArrowheads="1"/>
            </p:cNvSpPr>
            <p:nvPr/>
          </p:nvSpPr>
          <p:spPr bwMode="auto">
            <a:xfrm>
              <a:off x="7956376" y="4293676"/>
              <a:ext cx="91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Metro Boundary</a:t>
              </a:r>
            </a:p>
          </p:txBody>
        </p:sp>
      </p:grpSp>
      <p:grpSp>
        <p:nvGrpSpPr>
          <p:cNvPr id="40968" name="Group 27"/>
          <p:cNvGrpSpPr>
            <a:grpSpLocks/>
          </p:cNvGrpSpPr>
          <p:nvPr/>
        </p:nvGrpSpPr>
        <p:grpSpPr bwMode="auto">
          <a:xfrm>
            <a:off x="7343775" y="2636838"/>
            <a:ext cx="974725" cy="215900"/>
            <a:chOff x="7740352" y="4509700"/>
            <a:chExt cx="974565" cy="215444"/>
          </a:xfrm>
        </p:grpSpPr>
        <p:sp>
          <p:nvSpPr>
            <p:cNvPr id="41132" name="TextBox 25"/>
            <p:cNvSpPr txBox="1">
              <a:spLocks noChangeArrowheads="1"/>
            </p:cNvSpPr>
            <p:nvPr/>
          </p:nvSpPr>
          <p:spPr bwMode="auto">
            <a:xfrm>
              <a:off x="7956376" y="4509700"/>
              <a:ext cx="75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Urban Edge</a:t>
              </a:r>
            </a:p>
          </p:txBody>
        </p:sp>
        <p:grpSp>
          <p:nvGrpSpPr>
            <p:cNvPr id="41133" name="Group 8"/>
            <p:cNvGrpSpPr>
              <a:grpSpLocks/>
            </p:cNvGrpSpPr>
            <p:nvPr/>
          </p:nvGrpSpPr>
          <p:grpSpPr bwMode="auto">
            <a:xfrm>
              <a:off x="7740352" y="4617422"/>
              <a:ext cx="216024" cy="0"/>
              <a:chOff x="7740352" y="4675130"/>
              <a:chExt cx="216024" cy="0"/>
            </a:xfrm>
          </p:grpSpPr>
          <p:cxnSp>
            <p:nvCxnSpPr>
              <p:cNvPr id="25" name="Straight Connector 24"/>
              <p:cNvCxnSpPr/>
              <p:nvPr/>
            </p:nvCxnSpPr>
            <p:spPr>
              <a:xfrm>
                <a:off x="7740352" y="4675130"/>
                <a:ext cx="215865" cy="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40352" y="4675130"/>
                <a:ext cx="215865" cy="0"/>
              </a:xfrm>
              <a:prstGeom prst="line">
                <a:avLst/>
              </a:prstGeom>
              <a:ln w="44450" cmpd="sng">
                <a:solidFill>
                  <a:srgbClr val="CC00FF"/>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40969" name="Group 35"/>
          <p:cNvGrpSpPr>
            <a:grpSpLocks/>
          </p:cNvGrpSpPr>
          <p:nvPr/>
        </p:nvGrpSpPr>
        <p:grpSpPr bwMode="auto">
          <a:xfrm>
            <a:off x="7343775" y="3076575"/>
            <a:ext cx="1282700" cy="215900"/>
            <a:chOff x="7736897" y="4077652"/>
            <a:chExt cx="1282342" cy="215444"/>
          </a:xfrm>
        </p:grpSpPr>
        <p:cxnSp>
          <p:nvCxnSpPr>
            <p:cNvPr id="37" name="Straight Connector 36"/>
            <p:cNvCxnSpPr/>
            <p:nvPr/>
          </p:nvCxnSpPr>
          <p:spPr>
            <a:xfrm>
              <a:off x="7736897" y="4193295"/>
              <a:ext cx="215840" cy="0"/>
            </a:xfrm>
            <a:prstGeom prst="line">
              <a:avLst/>
            </a:prstGeom>
            <a:ln w="44450" cmpd="sng">
              <a:solidFill>
                <a:srgbClr val="0066FF"/>
              </a:solidFill>
              <a:prstDash val="solid"/>
            </a:ln>
          </p:spPr>
          <p:style>
            <a:lnRef idx="1">
              <a:schemeClr val="accent1"/>
            </a:lnRef>
            <a:fillRef idx="0">
              <a:schemeClr val="accent1"/>
            </a:fillRef>
            <a:effectRef idx="0">
              <a:schemeClr val="accent1"/>
            </a:effectRef>
            <a:fontRef idx="minor">
              <a:schemeClr val="tx1"/>
            </a:fontRef>
          </p:style>
        </p:cxnSp>
        <p:sp>
          <p:nvSpPr>
            <p:cNvPr id="41131" name="TextBox 37"/>
            <p:cNvSpPr txBox="1">
              <a:spLocks noChangeArrowheads="1"/>
            </p:cNvSpPr>
            <p:nvPr/>
          </p:nvSpPr>
          <p:spPr bwMode="auto">
            <a:xfrm>
              <a:off x="7952921" y="4077652"/>
              <a:ext cx="106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National Road (N2)</a:t>
              </a:r>
            </a:p>
          </p:txBody>
        </p:sp>
      </p:grpSp>
      <p:pic>
        <p:nvPicPr>
          <p:cNvPr id="40970"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5975350"/>
            <a:ext cx="10810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reeform 43"/>
          <p:cNvSpPr/>
          <p:nvPr/>
        </p:nvSpPr>
        <p:spPr>
          <a:xfrm>
            <a:off x="1876425" y="3476625"/>
            <a:ext cx="438150" cy="628650"/>
          </a:xfrm>
          <a:custGeom>
            <a:avLst/>
            <a:gdLst>
              <a:gd name="connsiteX0" fmla="*/ 0 w 438150"/>
              <a:gd name="connsiteY0" fmla="*/ 0 h 628807"/>
              <a:gd name="connsiteX1" fmla="*/ 95250 w 438150"/>
              <a:gd name="connsiteY1" fmla="*/ 171450 h 628807"/>
              <a:gd name="connsiteX2" fmla="*/ 161925 w 438150"/>
              <a:gd name="connsiteY2" fmla="*/ 238125 h 628807"/>
              <a:gd name="connsiteX3" fmla="*/ 200025 w 438150"/>
              <a:gd name="connsiteY3" fmla="*/ 304800 h 628807"/>
              <a:gd name="connsiteX4" fmla="*/ 228600 w 438150"/>
              <a:gd name="connsiteY4" fmla="*/ 371475 h 628807"/>
              <a:gd name="connsiteX5" fmla="*/ 361950 w 438150"/>
              <a:gd name="connsiteY5" fmla="*/ 590550 h 628807"/>
              <a:gd name="connsiteX6" fmla="*/ 438150 w 438150"/>
              <a:gd name="connsiteY6" fmla="*/ 628650 h 628807"/>
              <a:gd name="connsiteX7" fmla="*/ 438150 w 438150"/>
              <a:gd name="connsiteY7" fmla="*/ 628650 h 62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628807">
                <a:moveTo>
                  <a:pt x="0" y="0"/>
                </a:moveTo>
                <a:cubicBezTo>
                  <a:pt x="34131" y="65881"/>
                  <a:pt x="68263" y="131763"/>
                  <a:pt x="95250" y="171450"/>
                </a:cubicBezTo>
                <a:cubicBezTo>
                  <a:pt x="122238" y="211138"/>
                  <a:pt x="144463" y="215900"/>
                  <a:pt x="161925" y="238125"/>
                </a:cubicBezTo>
                <a:cubicBezTo>
                  <a:pt x="179387" y="260350"/>
                  <a:pt x="188913" y="282575"/>
                  <a:pt x="200025" y="304800"/>
                </a:cubicBezTo>
                <a:cubicBezTo>
                  <a:pt x="211137" y="327025"/>
                  <a:pt x="201613" y="323850"/>
                  <a:pt x="228600" y="371475"/>
                </a:cubicBezTo>
                <a:cubicBezTo>
                  <a:pt x="255587" y="419100"/>
                  <a:pt x="327025" y="547688"/>
                  <a:pt x="361950" y="590550"/>
                </a:cubicBezTo>
                <a:cubicBezTo>
                  <a:pt x="396875" y="633412"/>
                  <a:pt x="438150" y="628650"/>
                  <a:pt x="438150" y="628650"/>
                </a:cubicBezTo>
                <a:lnTo>
                  <a:pt x="438150" y="62865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5" name="Freeform 44"/>
          <p:cNvSpPr/>
          <p:nvPr/>
        </p:nvSpPr>
        <p:spPr>
          <a:xfrm>
            <a:off x="1323975" y="3943350"/>
            <a:ext cx="5076825" cy="1125538"/>
          </a:xfrm>
          <a:custGeom>
            <a:avLst/>
            <a:gdLst>
              <a:gd name="connsiteX0" fmla="*/ 0 w 5076825"/>
              <a:gd name="connsiteY0" fmla="*/ 0 h 1125046"/>
              <a:gd name="connsiteX1" fmla="*/ 314325 w 5076825"/>
              <a:gd name="connsiteY1" fmla="*/ 114300 h 1125046"/>
              <a:gd name="connsiteX2" fmla="*/ 609600 w 5076825"/>
              <a:gd name="connsiteY2" fmla="*/ 152400 h 1125046"/>
              <a:gd name="connsiteX3" fmla="*/ 876300 w 5076825"/>
              <a:gd name="connsiteY3" fmla="*/ 152400 h 1125046"/>
              <a:gd name="connsiteX4" fmla="*/ 1381125 w 5076825"/>
              <a:gd name="connsiteY4" fmla="*/ 190500 h 1125046"/>
              <a:gd name="connsiteX5" fmla="*/ 1466850 w 5076825"/>
              <a:gd name="connsiteY5" fmla="*/ 209550 h 1125046"/>
              <a:gd name="connsiteX6" fmla="*/ 1638300 w 5076825"/>
              <a:gd name="connsiteY6" fmla="*/ 285750 h 1125046"/>
              <a:gd name="connsiteX7" fmla="*/ 1809750 w 5076825"/>
              <a:gd name="connsiteY7" fmla="*/ 390525 h 1125046"/>
              <a:gd name="connsiteX8" fmla="*/ 2257425 w 5076825"/>
              <a:gd name="connsiteY8" fmla="*/ 457200 h 1125046"/>
              <a:gd name="connsiteX9" fmla="*/ 2562225 w 5076825"/>
              <a:gd name="connsiteY9" fmla="*/ 552450 h 1125046"/>
              <a:gd name="connsiteX10" fmla="*/ 2876550 w 5076825"/>
              <a:gd name="connsiteY10" fmla="*/ 552450 h 1125046"/>
              <a:gd name="connsiteX11" fmla="*/ 3095625 w 5076825"/>
              <a:gd name="connsiteY11" fmla="*/ 581025 h 1125046"/>
              <a:gd name="connsiteX12" fmla="*/ 3209925 w 5076825"/>
              <a:gd name="connsiteY12" fmla="*/ 666750 h 1125046"/>
              <a:gd name="connsiteX13" fmla="*/ 3562350 w 5076825"/>
              <a:gd name="connsiteY13" fmla="*/ 733425 h 1125046"/>
              <a:gd name="connsiteX14" fmla="*/ 3743325 w 5076825"/>
              <a:gd name="connsiteY14" fmla="*/ 742950 h 1125046"/>
              <a:gd name="connsiteX15" fmla="*/ 3971925 w 5076825"/>
              <a:gd name="connsiteY15" fmla="*/ 762000 h 1125046"/>
              <a:gd name="connsiteX16" fmla="*/ 4210050 w 5076825"/>
              <a:gd name="connsiteY16" fmla="*/ 847725 h 1125046"/>
              <a:gd name="connsiteX17" fmla="*/ 4572000 w 5076825"/>
              <a:gd name="connsiteY17" fmla="*/ 981075 h 1125046"/>
              <a:gd name="connsiteX18" fmla="*/ 4838700 w 5076825"/>
              <a:gd name="connsiteY18" fmla="*/ 1114425 h 1125046"/>
              <a:gd name="connsiteX19" fmla="*/ 5029200 w 5076825"/>
              <a:gd name="connsiteY19" fmla="*/ 1114425 h 1125046"/>
              <a:gd name="connsiteX20" fmla="*/ 5076825 w 5076825"/>
              <a:gd name="connsiteY20" fmla="*/ 1095375 h 1125046"/>
              <a:gd name="connsiteX21" fmla="*/ 5076825 w 5076825"/>
              <a:gd name="connsiteY21" fmla="*/ 1095375 h 112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6825" h="1125046">
                <a:moveTo>
                  <a:pt x="0" y="0"/>
                </a:moveTo>
                <a:cubicBezTo>
                  <a:pt x="106362" y="44450"/>
                  <a:pt x="212725" y="88900"/>
                  <a:pt x="314325" y="114300"/>
                </a:cubicBezTo>
                <a:cubicBezTo>
                  <a:pt x="415925" y="139700"/>
                  <a:pt x="515938" y="146050"/>
                  <a:pt x="609600" y="152400"/>
                </a:cubicBezTo>
                <a:cubicBezTo>
                  <a:pt x="703262" y="158750"/>
                  <a:pt x="747713" y="146050"/>
                  <a:pt x="876300" y="152400"/>
                </a:cubicBezTo>
                <a:cubicBezTo>
                  <a:pt x="1004887" y="158750"/>
                  <a:pt x="1282700" y="180975"/>
                  <a:pt x="1381125" y="190500"/>
                </a:cubicBezTo>
                <a:cubicBezTo>
                  <a:pt x="1479550" y="200025"/>
                  <a:pt x="1423988" y="193675"/>
                  <a:pt x="1466850" y="209550"/>
                </a:cubicBezTo>
                <a:cubicBezTo>
                  <a:pt x="1509712" y="225425"/>
                  <a:pt x="1581150" y="255588"/>
                  <a:pt x="1638300" y="285750"/>
                </a:cubicBezTo>
                <a:cubicBezTo>
                  <a:pt x="1695450" y="315912"/>
                  <a:pt x="1706563" y="361950"/>
                  <a:pt x="1809750" y="390525"/>
                </a:cubicBezTo>
                <a:cubicBezTo>
                  <a:pt x="1912937" y="419100"/>
                  <a:pt x="2132013" y="430213"/>
                  <a:pt x="2257425" y="457200"/>
                </a:cubicBezTo>
                <a:cubicBezTo>
                  <a:pt x="2382838" y="484188"/>
                  <a:pt x="2459038" y="536575"/>
                  <a:pt x="2562225" y="552450"/>
                </a:cubicBezTo>
                <a:cubicBezTo>
                  <a:pt x="2665412" y="568325"/>
                  <a:pt x="2787650" y="547688"/>
                  <a:pt x="2876550" y="552450"/>
                </a:cubicBezTo>
                <a:cubicBezTo>
                  <a:pt x="2965450" y="557213"/>
                  <a:pt x="3040063" y="561975"/>
                  <a:pt x="3095625" y="581025"/>
                </a:cubicBezTo>
                <a:cubicBezTo>
                  <a:pt x="3151188" y="600075"/>
                  <a:pt x="3132138" y="641350"/>
                  <a:pt x="3209925" y="666750"/>
                </a:cubicBezTo>
                <a:cubicBezTo>
                  <a:pt x="3287712" y="692150"/>
                  <a:pt x="3473450" y="720725"/>
                  <a:pt x="3562350" y="733425"/>
                </a:cubicBezTo>
                <a:cubicBezTo>
                  <a:pt x="3651250" y="746125"/>
                  <a:pt x="3675063" y="738188"/>
                  <a:pt x="3743325" y="742950"/>
                </a:cubicBezTo>
                <a:cubicBezTo>
                  <a:pt x="3811587" y="747712"/>
                  <a:pt x="3894138" y="744538"/>
                  <a:pt x="3971925" y="762000"/>
                </a:cubicBezTo>
                <a:cubicBezTo>
                  <a:pt x="4049712" y="779462"/>
                  <a:pt x="4210050" y="847725"/>
                  <a:pt x="4210050" y="847725"/>
                </a:cubicBezTo>
                <a:cubicBezTo>
                  <a:pt x="4310062" y="884237"/>
                  <a:pt x="4467225" y="936625"/>
                  <a:pt x="4572000" y="981075"/>
                </a:cubicBezTo>
                <a:cubicBezTo>
                  <a:pt x="4676775" y="1025525"/>
                  <a:pt x="4762500" y="1092200"/>
                  <a:pt x="4838700" y="1114425"/>
                </a:cubicBezTo>
                <a:cubicBezTo>
                  <a:pt x="4914900" y="1136650"/>
                  <a:pt x="4989513" y="1117600"/>
                  <a:pt x="5029200" y="1114425"/>
                </a:cubicBezTo>
                <a:cubicBezTo>
                  <a:pt x="5068887" y="1111250"/>
                  <a:pt x="5076825" y="1095375"/>
                  <a:pt x="5076825" y="1095375"/>
                </a:cubicBezTo>
                <a:lnTo>
                  <a:pt x="5076825" y="1095375"/>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7" name="Freeform 46"/>
          <p:cNvSpPr/>
          <p:nvPr/>
        </p:nvSpPr>
        <p:spPr>
          <a:xfrm>
            <a:off x="2990850" y="1530350"/>
            <a:ext cx="3378200" cy="3536950"/>
          </a:xfrm>
          <a:custGeom>
            <a:avLst/>
            <a:gdLst>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65150 w 3378200"/>
              <a:gd name="connsiteY4" fmla="*/ 622300 h 3536950"/>
              <a:gd name="connsiteX5" fmla="*/ 584200 w 3378200"/>
              <a:gd name="connsiteY5" fmla="*/ 685800 h 3536950"/>
              <a:gd name="connsiteX6" fmla="*/ 869950 w 3378200"/>
              <a:gd name="connsiteY6" fmla="*/ 673100 h 3536950"/>
              <a:gd name="connsiteX7" fmla="*/ 1060450 w 3378200"/>
              <a:gd name="connsiteY7" fmla="*/ 67310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65150 w 3378200"/>
              <a:gd name="connsiteY4" fmla="*/ 622300 h 3536950"/>
              <a:gd name="connsiteX5" fmla="*/ 584200 w 3378200"/>
              <a:gd name="connsiteY5" fmla="*/ 685800 h 3536950"/>
              <a:gd name="connsiteX6" fmla="*/ 869950 w 3378200"/>
              <a:gd name="connsiteY6" fmla="*/ 673100 h 3536950"/>
              <a:gd name="connsiteX7" fmla="*/ 1117600 w 3378200"/>
              <a:gd name="connsiteY7" fmla="*/ 79375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65150 w 3378200"/>
              <a:gd name="connsiteY4" fmla="*/ 622300 h 3536950"/>
              <a:gd name="connsiteX5" fmla="*/ 584200 w 3378200"/>
              <a:gd name="connsiteY5" fmla="*/ 685800 h 3536950"/>
              <a:gd name="connsiteX6" fmla="*/ 857250 w 3378200"/>
              <a:gd name="connsiteY6" fmla="*/ 825500 h 3536950"/>
              <a:gd name="connsiteX7" fmla="*/ 1117600 w 3378200"/>
              <a:gd name="connsiteY7" fmla="*/ 79375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65150 w 3378200"/>
              <a:gd name="connsiteY4" fmla="*/ 622300 h 3536950"/>
              <a:gd name="connsiteX5" fmla="*/ 647700 w 3378200"/>
              <a:gd name="connsiteY5" fmla="*/ 800100 h 3536950"/>
              <a:gd name="connsiteX6" fmla="*/ 857250 w 3378200"/>
              <a:gd name="connsiteY6" fmla="*/ 825500 h 3536950"/>
              <a:gd name="connsiteX7" fmla="*/ 1117600 w 3378200"/>
              <a:gd name="connsiteY7" fmla="*/ 79375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65150 w 3378200"/>
              <a:gd name="connsiteY4" fmla="*/ 622300 h 3536950"/>
              <a:gd name="connsiteX5" fmla="*/ 647700 w 3378200"/>
              <a:gd name="connsiteY5" fmla="*/ 800100 h 3536950"/>
              <a:gd name="connsiteX6" fmla="*/ 857250 w 3378200"/>
              <a:gd name="connsiteY6" fmla="*/ 825500 h 3536950"/>
              <a:gd name="connsiteX7" fmla="*/ 1117600 w 3378200"/>
              <a:gd name="connsiteY7" fmla="*/ 79375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 name="connsiteX0" fmla="*/ 0 w 3378200"/>
              <a:gd name="connsiteY0" fmla="*/ 0 h 3536950"/>
              <a:gd name="connsiteX1" fmla="*/ 190500 w 3378200"/>
              <a:gd name="connsiteY1" fmla="*/ 127000 h 3536950"/>
              <a:gd name="connsiteX2" fmla="*/ 298450 w 3378200"/>
              <a:gd name="connsiteY2" fmla="*/ 177800 h 3536950"/>
              <a:gd name="connsiteX3" fmla="*/ 520700 w 3378200"/>
              <a:gd name="connsiteY3" fmla="*/ 501650 h 3536950"/>
              <a:gd name="connsiteX4" fmla="*/ 571500 w 3378200"/>
              <a:gd name="connsiteY4" fmla="*/ 596900 h 3536950"/>
              <a:gd name="connsiteX5" fmla="*/ 647700 w 3378200"/>
              <a:gd name="connsiteY5" fmla="*/ 800100 h 3536950"/>
              <a:gd name="connsiteX6" fmla="*/ 857250 w 3378200"/>
              <a:gd name="connsiteY6" fmla="*/ 825500 h 3536950"/>
              <a:gd name="connsiteX7" fmla="*/ 1117600 w 3378200"/>
              <a:gd name="connsiteY7" fmla="*/ 793750 h 3536950"/>
              <a:gd name="connsiteX8" fmla="*/ 1289050 w 3378200"/>
              <a:gd name="connsiteY8" fmla="*/ 787400 h 3536950"/>
              <a:gd name="connsiteX9" fmla="*/ 1562100 w 3378200"/>
              <a:gd name="connsiteY9" fmla="*/ 895350 h 3536950"/>
              <a:gd name="connsiteX10" fmla="*/ 1943100 w 3378200"/>
              <a:gd name="connsiteY10" fmla="*/ 1422400 h 3536950"/>
              <a:gd name="connsiteX11" fmla="*/ 2133600 w 3378200"/>
              <a:gd name="connsiteY11" fmla="*/ 1612900 h 3536950"/>
              <a:gd name="connsiteX12" fmla="*/ 2273300 w 3378200"/>
              <a:gd name="connsiteY12" fmla="*/ 1841500 h 3536950"/>
              <a:gd name="connsiteX13" fmla="*/ 2400300 w 3378200"/>
              <a:gd name="connsiteY13" fmla="*/ 1993900 h 3536950"/>
              <a:gd name="connsiteX14" fmla="*/ 2451100 w 3378200"/>
              <a:gd name="connsiteY14" fmla="*/ 2133600 h 3536950"/>
              <a:gd name="connsiteX15" fmla="*/ 2520950 w 3378200"/>
              <a:gd name="connsiteY15" fmla="*/ 2279650 h 3536950"/>
              <a:gd name="connsiteX16" fmla="*/ 2647950 w 3378200"/>
              <a:gd name="connsiteY16" fmla="*/ 2489200 h 3536950"/>
              <a:gd name="connsiteX17" fmla="*/ 2736850 w 3378200"/>
              <a:gd name="connsiteY17" fmla="*/ 2597150 h 3536950"/>
              <a:gd name="connsiteX18" fmla="*/ 2781300 w 3378200"/>
              <a:gd name="connsiteY18" fmla="*/ 2654300 h 3536950"/>
              <a:gd name="connsiteX19" fmla="*/ 2857500 w 3378200"/>
              <a:gd name="connsiteY19" fmla="*/ 2794000 h 3536950"/>
              <a:gd name="connsiteX20" fmla="*/ 3009900 w 3378200"/>
              <a:gd name="connsiteY20" fmla="*/ 2870200 h 3536950"/>
              <a:gd name="connsiteX21" fmla="*/ 3067050 w 3378200"/>
              <a:gd name="connsiteY21" fmla="*/ 2984500 h 3536950"/>
              <a:gd name="connsiteX22" fmla="*/ 3098800 w 3378200"/>
              <a:gd name="connsiteY22" fmla="*/ 3124200 h 3536950"/>
              <a:gd name="connsiteX23" fmla="*/ 3098800 w 3378200"/>
              <a:gd name="connsiteY23" fmla="*/ 3225800 h 3536950"/>
              <a:gd name="connsiteX24" fmla="*/ 3162300 w 3378200"/>
              <a:gd name="connsiteY24" fmla="*/ 3340100 h 3536950"/>
              <a:gd name="connsiteX25" fmla="*/ 3232150 w 3378200"/>
              <a:gd name="connsiteY25" fmla="*/ 3403600 h 3536950"/>
              <a:gd name="connsiteX26" fmla="*/ 3378200 w 3378200"/>
              <a:gd name="connsiteY26" fmla="*/ 3517900 h 3536950"/>
              <a:gd name="connsiteX27" fmla="*/ 3378200 w 3378200"/>
              <a:gd name="connsiteY27" fmla="*/ 3517900 h 3536950"/>
              <a:gd name="connsiteX28" fmla="*/ 3378200 w 3378200"/>
              <a:gd name="connsiteY28" fmla="*/ 3536950 h 35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78200" h="3536950">
                <a:moveTo>
                  <a:pt x="0" y="0"/>
                </a:moveTo>
                <a:cubicBezTo>
                  <a:pt x="70379" y="48683"/>
                  <a:pt x="140758" y="97367"/>
                  <a:pt x="190500" y="127000"/>
                </a:cubicBezTo>
                <a:cubicBezTo>
                  <a:pt x="240242" y="156633"/>
                  <a:pt x="243417" y="115358"/>
                  <a:pt x="298450" y="177800"/>
                </a:cubicBezTo>
                <a:cubicBezTo>
                  <a:pt x="353483" y="240242"/>
                  <a:pt x="475192" y="431800"/>
                  <a:pt x="520700" y="501650"/>
                </a:cubicBezTo>
                <a:cubicBezTo>
                  <a:pt x="566208" y="571500"/>
                  <a:pt x="550333" y="547158"/>
                  <a:pt x="571500" y="596900"/>
                </a:cubicBezTo>
                <a:cubicBezTo>
                  <a:pt x="592667" y="646642"/>
                  <a:pt x="600075" y="762000"/>
                  <a:pt x="647700" y="800100"/>
                </a:cubicBezTo>
                <a:cubicBezTo>
                  <a:pt x="695325" y="838200"/>
                  <a:pt x="778933" y="826558"/>
                  <a:pt x="857250" y="825500"/>
                </a:cubicBezTo>
                <a:cubicBezTo>
                  <a:pt x="935567" y="824442"/>
                  <a:pt x="1045633" y="800100"/>
                  <a:pt x="1117600" y="793750"/>
                </a:cubicBezTo>
                <a:cubicBezTo>
                  <a:pt x="1189567" y="787400"/>
                  <a:pt x="1214967" y="770467"/>
                  <a:pt x="1289050" y="787400"/>
                </a:cubicBezTo>
                <a:cubicBezTo>
                  <a:pt x="1363133" y="804333"/>
                  <a:pt x="1453092" y="789517"/>
                  <a:pt x="1562100" y="895350"/>
                </a:cubicBezTo>
                <a:cubicBezTo>
                  <a:pt x="1671108" y="1001183"/>
                  <a:pt x="1847850" y="1302808"/>
                  <a:pt x="1943100" y="1422400"/>
                </a:cubicBezTo>
                <a:cubicBezTo>
                  <a:pt x="2038350" y="1541992"/>
                  <a:pt x="2078567" y="1543050"/>
                  <a:pt x="2133600" y="1612900"/>
                </a:cubicBezTo>
                <a:cubicBezTo>
                  <a:pt x="2188633" y="1682750"/>
                  <a:pt x="2228850" y="1778000"/>
                  <a:pt x="2273300" y="1841500"/>
                </a:cubicBezTo>
                <a:cubicBezTo>
                  <a:pt x="2317750" y="1905000"/>
                  <a:pt x="2370667" y="1945217"/>
                  <a:pt x="2400300" y="1993900"/>
                </a:cubicBezTo>
                <a:cubicBezTo>
                  <a:pt x="2429933" y="2042583"/>
                  <a:pt x="2430992" y="2085975"/>
                  <a:pt x="2451100" y="2133600"/>
                </a:cubicBezTo>
                <a:cubicBezTo>
                  <a:pt x="2471208" y="2181225"/>
                  <a:pt x="2488142" y="2220383"/>
                  <a:pt x="2520950" y="2279650"/>
                </a:cubicBezTo>
                <a:cubicBezTo>
                  <a:pt x="2553758" y="2338917"/>
                  <a:pt x="2611967" y="2436283"/>
                  <a:pt x="2647950" y="2489200"/>
                </a:cubicBezTo>
                <a:cubicBezTo>
                  <a:pt x="2683933" y="2542117"/>
                  <a:pt x="2714625" y="2569633"/>
                  <a:pt x="2736850" y="2597150"/>
                </a:cubicBezTo>
                <a:cubicBezTo>
                  <a:pt x="2759075" y="2624667"/>
                  <a:pt x="2761192" y="2621492"/>
                  <a:pt x="2781300" y="2654300"/>
                </a:cubicBezTo>
                <a:cubicBezTo>
                  <a:pt x="2801408" y="2687108"/>
                  <a:pt x="2819400" y="2758017"/>
                  <a:pt x="2857500" y="2794000"/>
                </a:cubicBezTo>
                <a:cubicBezTo>
                  <a:pt x="2895600" y="2829983"/>
                  <a:pt x="2974975" y="2838450"/>
                  <a:pt x="3009900" y="2870200"/>
                </a:cubicBezTo>
                <a:cubicBezTo>
                  <a:pt x="3044825" y="2901950"/>
                  <a:pt x="3052233" y="2942167"/>
                  <a:pt x="3067050" y="2984500"/>
                </a:cubicBezTo>
                <a:cubicBezTo>
                  <a:pt x="3081867" y="3026833"/>
                  <a:pt x="3093508" y="3083983"/>
                  <a:pt x="3098800" y="3124200"/>
                </a:cubicBezTo>
                <a:cubicBezTo>
                  <a:pt x="3104092" y="3164417"/>
                  <a:pt x="3088217" y="3189817"/>
                  <a:pt x="3098800" y="3225800"/>
                </a:cubicBezTo>
                <a:cubicBezTo>
                  <a:pt x="3109383" y="3261783"/>
                  <a:pt x="3140075" y="3310467"/>
                  <a:pt x="3162300" y="3340100"/>
                </a:cubicBezTo>
                <a:cubicBezTo>
                  <a:pt x="3184525" y="3369733"/>
                  <a:pt x="3196167" y="3373967"/>
                  <a:pt x="3232150" y="3403600"/>
                </a:cubicBezTo>
                <a:cubicBezTo>
                  <a:pt x="3268133" y="3433233"/>
                  <a:pt x="3378200" y="3517900"/>
                  <a:pt x="3378200" y="3517900"/>
                </a:cubicBezTo>
                <a:lnTo>
                  <a:pt x="3378200" y="3517900"/>
                </a:lnTo>
                <a:lnTo>
                  <a:pt x="3378200" y="353695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8" name="Freeform 47"/>
          <p:cNvSpPr/>
          <p:nvPr/>
        </p:nvSpPr>
        <p:spPr>
          <a:xfrm>
            <a:off x="4565650" y="2420938"/>
            <a:ext cx="1778000" cy="1214437"/>
          </a:xfrm>
          <a:custGeom>
            <a:avLst/>
            <a:gdLst>
              <a:gd name="connsiteX0" fmla="*/ 0 w 1778000"/>
              <a:gd name="connsiteY0" fmla="*/ 0 h 1214623"/>
              <a:gd name="connsiteX1" fmla="*/ 361950 w 1778000"/>
              <a:gd name="connsiteY1" fmla="*/ 171450 h 1214623"/>
              <a:gd name="connsiteX2" fmla="*/ 615950 w 1778000"/>
              <a:gd name="connsiteY2" fmla="*/ 336550 h 1214623"/>
              <a:gd name="connsiteX3" fmla="*/ 749300 w 1778000"/>
              <a:gd name="connsiteY3" fmla="*/ 393700 h 1214623"/>
              <a:gd name="connsiteX4" fmla="*/ 939800 w 1778000"/>
              <a:gd name="connsiteY4" fmla="*/ 508000 h 1214623"/>
              <a:gd name="connsiteX5" fmla="*/ 1022350 w 1778000"/>
              <a:gd name="connsiteY5" fmla="*/ 577850 h 1214623"/>
              <a:gd name="connsiteX6" fmla="*/ 1130300 w 1778000"/>
              <a:gd name="connsiteY6" fmla="*/ 596900 h 1214623"/>
              <a:gd name="connsiteX7" fmla="*/ 1295400 w 1778000"/>
              <a:gd name="connsiteY7" fmla="*/ 762000 h 1214623"/>
              <a:gd name="connsiteX8" fmla="*/ 1390650 w 1778000"/>
              <a:gd name="connsiteY8" fmla="*/ 831850 h 1214623"/>
              <a:gd name="connsiteX9" fmla="*/ 1422400 w 1778000"/>
              <a:gd name="connsiteY9" fmla="*/ 1003300 h 1214623"/>
              <a:gd name="connsiteX10" fmla="*/ 1631950 w 1778000"/>
              <a:gd name="connsiteY10" fmla="*/ 1066800 h 1214623"/>
              <a:gd name="connsiteX11" fmla="*/ 1733550 w 1778000"/>
              <a:gd name="connsiteY11" fmla="*/ 1085850 h 1214623"/>
              <a:gd name="connsiteX12" fmla="*/ 1758950 w 1778000"/>
              <a:gd name="connsiteY12" fmla="*/ 1206500 h 1214623"/>
              <a:gd name="connsiteX13" fmla="*/ 1778000 w 1778000"/>
              <a:gd name="connsiteY13" fmla="*/ 1193800 h 121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00" h="1214623">
                <a:moveTo>
                  <a:pt x="0" y="0"/>
                </a:moveTo>
                <a:cubicBezTo>
                  <a:pt x="129646" y="57679"/>
                  <a:pt x="259292" y="115358"/>
                  <a:pt x="361950" y="171450"/>
                </a:cubicBezTo>
                <a:cubicBezTo>
                  <a:pt x="464608" y="227542"/>
                  <a:pt x="551392" y="299508"/>
                  <a:pt x="615950" y="336550"/>
                </a:cubicBezTo>
                <a:cubicBezTo>
                  <a:pt x="680508" y="373592"/>
                  <a:pt x="695325" y="365125"/>
                  <a:pt x="749300" y="393700"/>
                </a:cubicBezTo>
                <a:cubicBezTo>
                  <a:pt x="803275" y="422275"/>
                  <a:pt x="894292" y="477308"/>
                  <a:pt x="939800" y="508000"/>
                </a:cubicBezTo>
                <a:cubicBezTo>
                  <a:pt x="985308" y="538692"/>
                  <a:pt x="990600" y="563033"/>
                  <a:pt x="1022350" y="577850"/>
                </a:cubicBezTo>
                <a:cubicBezTo>
                  <a:pt x="1054100" y="592667"/>
                  <a:pt x="1084792" y="566208"/>
                  <a:pt x="1130300" y="596900"/>
                </a:cubicBezTo>
                <a:cubicBezTo>
                  <a:pt x="1175808" y="627592"/>
                  <a:pt x="1252008" y="722842"/>
                  <a:pt x="1295400" y="762000"/>
                </a:cubicBezTo>
                <a:cubicBezTo>
                  <a:pt x="1338792" y="801158"/>
                  <a:pt x="1369483" y="791633"/>
                  <a:pt x="1390650" y="831850"/>
                </a:cubicBezTo>
                <a:cubicBezTo>
                  <a:pt x="1411817" y="872067"/>
                  <a:pt x="1382183" y="964142"/>
                  <a:pt x="1422400" y="1003300"/>
                </a:cubicBezTo>
                <a:cubicBezTo>
                  <a:pt x="1462617" y="1042458"/>
                  <a:pt x="1580092" y="1053042"/>
                  <a:pt x="1631950" y="1066800"/>
                </a:cubicBezTo>
                <a:cubicBezTo>
                  <a:pt x="1683808" y="1080558"/>
                  <a:pt x="1712383" y="1062567"/>
                  <a:pt x="1733550" y="1085850"/>
                </a:cubicBezTo>
                <a:cubicBezTo>
                  <a:pt x="1754717" y="1109133"/>
                  <a:pt x="1751542" y="1188508"/>
                  <a:pt x="1758950" y="1206500"/>
                </a:cubicBezTo>
                <a:cubicBezTo>
                  <a:pt x="1766358" y="1224492"/>
                  <a:pt x="1772179" y="1209146"/>
                  <a:pt x="1778000" y="119380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9" name="Freeform 48"/>
          <p:cNvSpPr/>
          <p:nvPr/>
        </p:nvSpPr>
        <p:spPr>
          <a:xfrm>
            <a:off x="3714750" y="2355850"/>
            <a:ext cx="1358900" cy="787400"/>
          </a:xfrm>
          <a:custGeom>
            <a:avLst/>
            <a:gdLst>
              <a:gd name="connsiteX0" fmla="*/ 1358900 w 1358900"/>
              <a:gd name="connsiteY0" fmla="*/ 742950 h 787508"/>
              <a:gd name="connsiteX1" fmla="*/ 1308100 w 1358900"/>
              <a:gd name="connsiteY1" fmla="*/ 787400 h 787508"/>
              <a:gd name="connsiteX2" fmla="*/ 1187450 w 1358900"/>
              <a:gd name="connsiteY2" fmla="*/ 755650 h 787508"/>
              <a:gd name="connsiteX3" fmla="*/ 1060450 w 1358900"/>
              <a:gd name="connsiteY3" fmla="*/ 762000 h 787508"/>
              <a:gd name="connsiteX4" fmla="*/ 882650 w 1358900"/>
              <a:gd name="connsiteY4" fmla="*/ 660400 h 787508"/>
              <a:gd name="connsiteX5" fmla="*/ 704850 w 1358900"/>
              <a:gd name="connsiteY5" fmla="*/ 673100 h 787508"/>
              <a:gd name="connsiteX6" fmla="*/ 184150 w 1358900"/>
              <a:gd name="connsiteY6" fmla="*/ 317500 h 787508"/>
              <a:gd name="connsiteX7" fmla="*/ 63500 w 1358900"/>
              <a:gd name="connsiteY7" fmla="*/ 158750 h 787508"/>
              <a:gd name="connsiteX8" fmla="*/ 0 w 1358900"/>
              <a:gd name="connsiteY8" fmla="*/ 0 h 78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900" h="787508">
                <a:moveTo>
                  <a:pt x="1358900" y="742950"/>
                </a:moveTo>
                <a:cubicBezTo>
                  <a:pt x="1347787" y="764116"/>
                  <a:pt x="1336675" y="785283"/>
                  <a:pt x="1308100" y="787400"/>
                </a:cubicBezTo>
                <a:cubicBezTo>
                  <a:pt x="1279525" y="789517"/>
                  <a:pt x="1228725" y="759883"/>
                  <a:pt x="1187450" y="755650"/>
                </a:cubicBezTo>
                <a:cubicBezTo>
                  <a:pt x="1146175" y="751417"/>
                  <a:pt x="1111250" y="777875"/>
                  <a:pt x="1060450" y="762000"/>
                </a:cubicBezTo>
                <a:cubicBezTo>
                  <a:pt x="1009650" y="746125"/>
                  <a:pt x="941917" y="675217"/>
                  <a:pt x="882650" y="660400"/>
                </a:cubicBezTo>
                <a:cubicBezTo>
                  <a:pt x="823383" y="645583"/>
                  <a:pt x="821267" y="730250"/>
                  <a:pt x="704850" y="673100"/>
                </a:cubicBezTo>
                <a:cubicBezTo>
                  <a:pt x="588433" y="615950"/>
                  <a:pt x="291042" y="403225"/>
                  <a:pt x="184150" y="317500"/>
                </a:cubicBezTo>
                <a:cubicBezTo>
                  <a:pt x="77258" y="231775"/>
                  <a:pt x="94192" y="211667"/>
                  <a:pt x="63500" y="158750"/>
                </a:cubicBezTo>
                <a:cubicBezTo>
                  <a:pt x="32808" y="105833"/>
                  <a:pt x="16404" y="52916"/>
                  <a:pt x="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2" name="Freeform 51"/>
          <p:cNvSpPr/>
          <p:nvPr/>
        </p:nvSpPr>
        <p:spPr>
          <a:xfrm>
            <a:off x="5870575" y="565150"/>
            <a:ext cx="803275" cy="2044700"/>
          </a:xfrm>
          <a:custGeom>
            <a:avLst/>
            <a:gdLst>
              <a:gd name="connsiteX0" fmla="*/ 802617 w 802617"/>
              <a:gd name="connsiteY0" fmla="*/ 1803400 h 1803400"/>
              <a:gd name="connsiteX1" fmla="*/ 624817 w 802617"/>
              <a:gd name="connsiteY1" fmla="*/ 1695450 h 1803400"/>
              <a:gd name="connsiteX2" fmla="*/ 510517 w 802617"/>
              <a:gd name="connsiteY2" fmla="*/ 1473200 h 1803400"/>
              <a:gd name="connsiteX3" fmla="*/ 383517 w 802617"/>
              <a:gd name="connsiteY3" fmla="*/ 1428750 h 1803400"/>
              <a:gd name="connsiteX4" fmla="*/ 186667 w 802617"/>
              <a:gd name="connsiteY4" fmla="*/ 1270000 h 1803400"/>
              <a:gd name="connsiteX5" fmla="*/ 34267 w 802617"/>
              <a:gd name="connsiteY5" fmla="*/ 1149350 h 1803400"/>
              <a:gd name="connsiteX6" fmla="*/ 2517 w 802617"/>
              <a:gd name="connsiteY6" fmla="*/ 946150 h 1803400"/>
              <a:gd name="connsiteX7" fmla="*/ 78717 w 802617"/>
              <a:gd name="connsiteY7" fmla="*/ 660400 h 1803400"/>
              <a:gd name="connsiteX8" fmla="*/ 40617 w 802617"/>
              <a:gd name="connsiteY8" fmla="*/ 425450 h 1803400"/>
              <a:gd name="connsiteX9" fmla="*/ 66017 w 802617"/>
              <a:gd name="connsiteY9" fmla="*/ 228600 h 1803400"/>
              <a:gd name="connsiteX10" fmla="*/ 142217 w 802617"/>
              <a:gd name="connsiteY10" fmla="*/ 171450 h 1803400"/>
              <a:gd name="connsiteX11" fmla="*/ 78717 w 802617"/>
              <a:gd name="connsiteY11" fmla="*/ 38100 h 1803400"/>
              <a:gd name="connsiteX12" fmla="*/ 97767 w 802617"/>
              <a:gd name="connsiteY12" fmla="*/ 0 h 1803400"/>
              <a:gd name="connsiteX0" fmla="*/ 802617 w 802617"/>
              <a:gd name="connsiteY0" fmla="*/ 2044700 h 2044700"/>
              <a:gd name="connsiteX1" fmla="*/ 624817 w 802617"/>
              <a:gd name="connsiteY1" fmla="*/ 1936750 h 2044700"/>
              <a:gd name="connsiteX2" fmla="*/ 510517 w 802617"/>
              <a:gd name="connsiteY2" fmla="*/ 1714500 h 2044700"/>
              <a:gd name="connsiteX3" fmla="*/ 383517 w 802617"/>
              <a:gd name="connsiteY3" fmla="*/ 1670050 h 2044700"/>
              <a:gd name="connsiteX4" fmla="*/ 186667 w 802617"/>
              <a:gd name="connsiteY4" fmla="*/ 1511300 h 2044700"/>
              <a:gd name="connsiteX5" fmla="*/ 34267 w 802617"/>
              <a:gd name="connsiteY5" fmla="*/ 1390650 h 2044700"/>
              <a:gd name="connsiteX6" fmla="*/ 2517 w 802617"/>
              <a:gd name="connsiteY6" fmla="*/ 1187450 h 2044700"/>
              <a:gd name="connsiteX7" fmla="*/ 78717 w 802617"/>
              <a:gd name="connsiteY7" fmla="*/ 901700 h 2044700"/>
              <a:gd name="connsiteX8" fmla="*/ 40617 w 802617"/>
              <a:gd name="connsiteY8" fmla="*/ 666750 h 2044700"/>
              <a:gd name="connsiteX9" fmla="*/ 66017 w 802617"/>
              <a:gd name="connsiteY9" fmla="*/ 469900 h 2044700"/>
              <a:gd name="connsiteX10" fmla="*/ 142217 w 802617"/>
              <a:gd name="connsiteY10" fmla="*/ 412750 h 2044700"/>
              <a:gd name="connsiteX11" fmla="*/ 78717 w 802617"/>
              <a:gd name="connsiteY11" fmla="*/ 279400 h 2044700"/>
              <a:gd name="connsiteX12" fmla="*/ 193017 w 802617"/>
              <a:gd name="connsiteY12" fmla="*/ 0 h 2044700"/>
              <a:gd name="connsiteX0" fmla="*/ 802617 w 802617"/>
              <a:gd name="connsiteY0" fmla="*/ 2044700 h 2044700"/>
              <a:gd name="connsiteX1" fmla="*/ 624817 w 802617"/>
              <a:gd name="connsiteY1" fmla="*/ 1936750 h 2044700"/>
              <a:gd name="connsiteX2" fmla="*/ 510517 w 802617"/>
              <a:gd name="connsiteY2" fmla="*/ 1714500 h 2044700"/>
              <a:gd name="connsiteX3" fmla="*/ 383517 w 802617"/>
              <a:gd name="connsiteY3" fmla="*/ 1670050 h 2044700"/>
              <a:gd name="connsiteX4" fmla="*/ 186667 w 802617"/>
              <a:gd name="connsiteY4" fmla="*/ 1511300 h 2044700"/>
              <a:gd name="connsiteX5" fmla="*/ 34267 w 802617"/>
              <a:gd name="connsiteY5" fmla="*/ 1390650 h 2044700"/>
              <a:gd name="connsiteX6" fmla="*/ 2517 w 802617"/>
              <a:gd name="connsiteY6" fmla="*/ 1187450 h 2044700"/>
              <a:gd name="connsiteX7" fmla="*/ 78717 w 802617"/>
              <a:gd name="connsiteY7" fmla="*/ 901700 h 2044700"/>
              <a:gd name="connsiteX8" fmla="*/ 40617 w 802617"/>
              <a:gd name="connsiteY8" fmla="*/ 666750 h 2044700"/>
              <a:gd name="connsiteX9" fmla="*/ 66017 w 802617"/>
              <a:gd name="connsiteY9" fmla="*/ 469900 h 2044700"/>
              <a:gd name="connsiteX10" fmla="*/ 142217 w 802617"/>
              <a:gd name="connsiteY10" fmla="*/ 412750 h 2044700"/>
              <a:gd name="connsiteX11" fmla="*/ 142217 w 802617"/>
              <a:gd name="connsiteY11" fmla="*/ 234950 h 2044700"/>
              <a:gd name="connsiteX12" fmla="*/ 193017 w 802617"/>
              <a:gd name="connsiteY12" fmla="*/ 0 h 2044700"/>
              <a:gd name="connsiteX0" fmla="*/ 802617 w 802617"/>
              <a:gd name="connsiteY0" fmla="*/ 2044700 h 2044700"/>
              <a:gd name="connsiteX1" fmla="*/ 624817 w 802617"/>
              <a:gd name="connsiteY1" fmla="*/ 1936750 h 2044700"/>
              <a:gd name="connsiteX2" fmla="*/ 510517 w 802617"/>
              <a:gd name="connsiteY2" fmla="*/ 1714500 h 2044700"/>
              <a:gd name="connsiteX3" fmla="*/ 383517 w 802617"/>
              <a:gd name="connsiteY3" fmla="*/ 1670050 h 2044700"/>
              <a:gd name="connsiteX4" fmla="*/ 186667 w 802617"/>
              <a:gd name="connsiteY4" fmla="*/ 1511300 h 2044700"/>
              <a:gd name="connsiteX5" fmla="*/ 34267 w 802617"/>
              <a:gd name="connsiteY5" fmla="*/ 1390650 h 2044700"/>
              <a:gd name="connsiteX6" fmla="*/ 2517 w 802617"/>
              <a:gd name="connsiteY6" fmla="*/ 1187450 h 2044700"/>
              <a:gd name="connsiteX7" fmla="*/ 78717 w 802617"/>
              <a:gd name="connsiteY7" fmla="*/ 901700 h 2044700"/>
              <a:gd name="connsiteX8" fmla="*/ 40617 w 802617"/>
              <a:gd name="connsiteY8" fmla="*/ 666750 h 2044700"/>
              <a:gd name="connsiteX9" fmla="*/ 66017 w 802617"/>
              <a:gd name="connsiteY9" fmla="*/ 469900 h 2044700"/>
              <a:gd name="connsiteX10" fmla="*/ 110467 w 802617"/>
              <a:gd name="connsiteY10" fmla="*/ 304800 h 2044700"/>
              <a:gd name="connsiteX11" fmla="*/ 142217 w 802617"/>
              <a:gd name="connsiteY11" fmla="*/ 234950 h 2044700"/>
              <a:gd name="connsiteX12" fmla="*/ 193017 w 802617"/>
              <a:gd name="connsiteY12" fmla="*/ 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617" h="2044700">
                <a:moveTo>
                  <a:pt x="802617" y="2044700"/>
                </a:moveTo>
                <a:cubicBezTo>
                  <a:pt x="738058" y="2018241"/>
                  <a:pt x="673500" y="1991783"/>
                  <a:pt x="624817" y="1936750"/>
                </a:cubicBezTo>
                <a:cubicBezTo>
                  <a:pt x="576134" y="1881717"/>
                  <a:pt x="550734" y="1758950"/>
                  <a:pt x="510517" y="1714500"/>
                </a:cubicBezTo>
                <a:cubicBezTo>
                  <a:pt x="470300" y="1670050"/>
                  <a:pt x="437492" y="1703917"/>
                  <a:pt x="383517" y="1670050"/>
                </a:cubicBezTo>
                <a:cubicBezTo>
                  <a:pt x="329542" y="1636183"/>
                  <a:pt x="186667" y="1511300"/>
                  <a:pt x="186667" y="1511300"/>
                </a:cubicBezTo>
                <a:cubicBezTo>
                  <a:pt x="128459" y="1464733"/>
                  <a:pt x="64959" y="1444625"/>
                  <a:pt x="34267" y="1390650"/>
                </a:cubicBezTo>
                <a:cubicBezTo>
                  <a:pt x="3575" y="1336675"/>
                  <a:pt x="-4891" y="1268942"/>
                  <a:pt x="2517" y="1187450"/>
                </a:cubicBezTo>
                <a:cubicBezTo>
                  <a:pt x="9925" y="1105958"/>
                  <a:pt x="72367" y="988483"/>
                  <a:pt x="78717" y="901700"/>
                </a:cubicBezTo>
                <a:cubicBezTo>
                  <a:pt x="85067" y="814917"/>
                  <a:pt x="42734" y="738717"/>
                  <a:pt x="40617" y="666750"/>
                </a:cubicBezTo>
                <a:cubicBezTo>
                  <a:pt x="38500" y="594783"/>
                  <a:pt x="54375" y="530225"/>
                  <a:pt x="66017" y="469900"/>
                </a:cubicBezTo>
                <a:cubicBezTo>
                  <a:pt x="77659" y="409575"/>
                  <a:pt x="97767" y="343958"/>
                  <a:pt x="110467" y="304800"/>
                </a:cubicBezTo>
                <a:cubicBezTo>
                  <a:pt x="123167" y="265642"/>
                  <a:pt x="128459" y="285750"/>
                  <a:pt x="142217" y="234950"/>
                </a:cubicBezTo>
                <a:cubicBezTo>
                  <a:pt x="155975" y="184150"/>
                  <a:pt x="179788" y="4762"/>
                  <a:pt x="193017"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40977" name="Group 54"/>
          <p:cNvGrpSpPr>
            <a:grpSpLocks/>
          </p:cNvGrpSpPr>
          <p:nvPr/>
        </p:nvGrpSpPr>
        <p:grpSpPr bwMode="auto">
          <a:xfrm>
            <a:off x="7343775" y="3228975"/>
            <a:ext cx="1114425" cy="215900"/>
            <a:chOff x="7736897" y="4077652"/>
            <a:chExt cx="1114027" cy="215444"/>
          </a:xfrm>
        </p:grpSpPr>
        <p:cxnSp>
          <p:nvCxnSpPr>
            <p:cNvPr id="56" name="Straight Connector 55"/>
            <p:cNvCxnSpPr/>
            <p:nvPr/>
          </p:nvCxnSpPr>
          <p:spPr>
            <a:xfrm>
              <a:off x="7736897" y="4193295"/>
              <a:ext cx="215823" cy="0"/>
            </a:xfrm>
            <a:prstGeom prst="line">
              <a:avLst/>
            </a:prstGeom>
            <a:ln w="4445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1129" name="TextBox 56"/>
            <p:cNvSpPr txBox="1">
              <a:spLocks noChangeArrowheads="1"/>
            </p:cNvSpPr>
            <p:nvPr/>
          </p:nvSpPr>
          <p:spPr bwMode="auto">
            <a:xfrm>
              <a:off x="7952921" y="4077652"/>
              <a:ext cx="898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Primary Roads</a:t>
              </a:r>
            </a:p>
          </p:txBody>
        </p:sp>
      </p:grpSp>
      <p:sp>
        <p:nvSpPr>
          <p:cNvPr id="40978" name="TextBox 57"/>
          <p:cNvSpPr txBox="1">
            <a:spLocks noChangeArrowheads="1"/>
          </p:cNvSpPr>
          <p:nvPr/>
        </p:nvSpPr>
        <p:spPr bwMode="auto">
          <a:xfrm>
            <a:off x="4741863" y="2774950"/>
            <a:ext cx="190500" cy="149225"/>
          </a:xfrm>
          <a:prstGeom prst="rect">
            <a:avLst/>
          </a:prstGeom>
          <a:solidFill>
            <a:srgbClr val="FFC000"/>
          </a:solidFill>
          <a:ln w="3175">
            <a:solidFill>
              <a:srgbClr val="FFC000"/>
            </a:solidFill>
            <a:miter lim="800000"/>
            <a:headEnd/>
            <a:tailEnd/>
          </a:ln>
        </p:spPr>
        <p:txBody>
          <a:bodyPr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R75</a:t>
            </a:r>
          </a:p>
        </p:txBody>
      </p:sp>
      <p:sp>
        <p:nvSpPr>
          <p:cNvPr id="40979" name="TextBox 58"/>
          <p:cNvSpPr txBox="1">
            <a:spLocks noChangeArrowheads="1"/>
          </p:cNvSpPr>
          <p:nvPr/>
        </p:nvSpPr>
        <p:spPr bwMode="auto">
          <a:xfrm>
            <a:off x="3706813" y="2479675"/>
            <a:ext cx="225425" cy="150813"/>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R368</a:t>
            </a:r>
          </a:p>
        </p:txBody>
      </p:sp>
      <p:sp>
        <p:nvSpPr>
          <p:cNvPr id="40980" name="TextBox 59"/>
          <p:cNvSpPr txBox="1">
            <a:spLocks noChangeArrowheads="1"/>
          </p:cNvSpPr>
          <p:nvPr/>
        </p:nvSpPr>
        <p:spPr bwMode="auto">
          <a:xfrm>
            <a:off x="2000250" y="2789238"/>
            <a:ext cx="225425"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R334</a:t>
            </a:r>
          </a:p>
        </p:txBody>
      </p:sp>
      <p:sp>
        <p:nvSpPr>
          <p:cNvPr id="40981" name="TextBox 61"/>
          <p:cNvSpPr txBox="1">
            <a:spLocks noChangeArrowheads="1"/>
          </p:cNvSpPr>
          <p:nvPr/>
        </p:nvSpPr>
        <p:spPr bwMode="auto">
          <a:xfrm>
            <a:off x="4298950" y="1227138"/>
            <a:ext cx="225425"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R334</a:t>
            </a:r>
          </a:p>
        </p:txBody>
      </p:sp>
      <p:sp>
        <p:nvSpPr>
          <p:cNvPr id="40982" name="TextBox 62"/>
          <p:cNvSpPr txBox="1">
            <a:spLocks noChangeArrowheads="1"/>
          </p:cNvSpPr>
          <p:nvPr/>
        </p:nvSpPr>
        <p:spPr bwMode="auto">
          <a:xfrm>
            <a:off x="5837238" y="1138238"/>
            <a:ext cx="225425"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R335</a:t>
            </a:r>
          </a:p>
        </p:txBody>
      </p:sp>
      <p:sp>
        <p:nvSpPr>
          <p:cNvPr id="40983" name="TextBox 63"/>
          <p:cNvSpPr txBox="1">
            <a:spLocks noChangeArrowheads="1"/>
          </p:cNvSpPr>
          <p:nvPr/>
        </p:nvSpPr>
        <p:spPr bwMode="auto">
          <a:xfrm>
            <a:off x="5454650" y="2906713"/>
            <a:ext cx="225425"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R367</a:t>
            </a:r>
          </a:p>
        </p:txBody>
      </p:sp>
      <p:sp>
        <p:nvSpPr>
          <p:cNvPr id="66" name="Freeform 65"/>
          <p:cNvSpPr/>
          <p:nvPr/>
        </p:nvSpPr>
        <p:spPr>
          <a:xfrm>
            <a:off x="2576513" y="4387850"/>
            <a:ext cx="3832225" cy="1511300"/>
          </a:xfrm>
          <a:custGeom>
            <a:avLst/>
            <a:gdLst>
              <a:gd name="connsiteX0" fmla="*/ 851752 w 3830721"/>
              <a:gd name="connsiteY0" fmla="*/ 0 h 1511554"/>
              <a:gd name="connsiteX1" fmla="*/ 794602 w 3830721"/>
              <a:gd name="connsiteY1" fmla="*/ 171450 h 1511554"/>
              <a:gd name="connsiteX2" fmla="*/ 705702 w 3830721"/>
              <a:gd name="connsiteY2" fmla="*/ 241300 h 1511554"/>
              <a:gd name="connsiteX3" fmla="*/ 648552 w 3830721"/>
              <a:gd name="connsiteY3" fmla="*/ 330200 h 1511554"/>
              <a:gd name="connsiteX4" fmla="*/ 597752 w 3830721"/>
              <a:gd name="connsiteY4" fmla="*/ 419100 h 1511554"/>
              <a:gd name="connsiteX5" fmla="*/ 502502 w 3830721"/>
              <a:gd name="connsiteY5" fmla="*/ 565150 h 1511554"/>
              <a:gd name="connsiteX6" fmla="*/ 426302 w 3830721"/>
              <a:gd name="connsiteY6" fmla="*/ 679450 h 1511554"/>
              <a:gd name="connsiteX7" fmla="*/ 419952 w 3830721"/>
              <a:gd name="connsiteY7" fmla="*/ 742950 h 1511554"/>
              <a:gd name="connsiteX8" fmla="*/ 350102 w 3830721"/>
              <a:gd name="connsiteY8" fmla="*/ 755650 h 1511554"/>
              <a:gd name="connsiteX9" fmla="*/ 280252 w 3830721"/>
              <a:gd name="connsiteY9" fmla="*/ 806450 h 1511554"/>
              <a:gd name="connsiteX10" fmla="*/ 312002 w 3830721"/>
              <a:gd name="connsiteY10" fmla="*/ 965200 h 1511554"/>
              <a:gd name="connsiteX11" fmla="*/ 305652 w 3830721"/>
              <a:gd name="connsiteY11" fmla="*/ 1022350 h 1511554"/>
              <a:gd name="connsiteX12" fmla="*/ 146902 w 3830721"/>
              <a:gd name="connsiteY12" fmla="*/ 1073150 h 1511554"/>
              <a:gd name="connsiteX13" fmla="*/ 45302 w 3830721"/>
              <a:gd name="connsiteY13" fmla="*/ 1174750 h 1511554"/>
              <a:gd name="connsiteX14" fmla="*/ 7202 w 3830721"/>
              <a:gd name="connsiteY14" fmla="*/ 1250950 h 1511554"/>
              <a:gd name="connsiteX15" fmla="*/ 13552 w 3830721"/>
              <a:gd name="connsiteY15" fmla="*/ 1352550 h 1511554"/>
              <a:gd name="connsiteX16" fmla="*/ 140552 w 3830721"/>
              <a:gd name="connsiteY16" fmla="*/ 1435100 h 1511554"/>
              <a:gd name="connsiteX17" fmla="*/ 331052 w 3830721"/>
              <a:gd name="connsiteY17" fmla="*/ 1466850 h 1511554"/>
              <a:gd name="connsiteX18" fmla="*/ 572352 w 3830721"/>
              <a:gd name="connsiteY18" fmla="*/ 1460500 h 1511554"/>
              <a:gd name="connsiteX19" fmla="*/ 800952 w 3830721"/>
              <a:gd name="connsiteY19" fmla="*/ 1428750 h 1511554"/>
              <a:gd name="connsiteX20" fmla="*/ 1099402 w 3830721"/>
              <a:gd name="connsiteY20" fmla="*/ 1511300 h 1511554"/>
              <a:gd name="connsiteX21" fmla="*/ 1772502 w 3830721"/>
              <a:gd name="connsiteY21" fmla="*/ 1454150 h 1511554"/>
              <a:gd name="connsiteX22" fmla="*/ 2236052 w 3830721"/>
              <a:gd name="connsiteY22" fmla="*/ 1441450 h 1511554"/>
              <a:gd name="connsiteX23" fmla="*/ 2445602 w 3830721"/>
              <a:gd name="connsiteY23" fmla="*/ 1174750 h 1511554"/>
              <a:gd name="connsiteX24" fmla="*/ 2763102 w 3830721"/>
              <a:gd name="connsiteY24" fmla="*/ 1117600 h 1511554"/>
              <a:gd name="connsiteX25" fmla="*/ 3106002 w 3830721"/>
              <a:gd name="connsiteY25" fmla="*/ 1041400 h 1511554"/>
              <a:gd name="connsiteX26" fmla="*/ 3315552 w 3830721"/>
              <a:gd name="connsiteY26" fmla="*/ 977900 h 1511554"/>
              <a:gd name="connsiteX27" fmla="*/ 3658452 w 3830721"/>
              <a:gd name="connsiteY27" fmla="*/ 825500 h 1511554"/>
              <a:gd name="connsiteX28" fmla="*/ 3696552 w 3830721"/>
              <a:gd name="connsiteY28" fmla="*/ 755650 h 1511554"/>
              <a:gd name="connsiteX29" fmla="*/ 3810852 w 3830721"/>
              <a:gd name="connsiteY29" fmla="*/ 742950 h 1511554"/>
              <a:gd name="connsiteX30" fmla="*/ 3829902 w 3830721"/>
              <a:gd name="connsiteY30" fmla="*/ 666750 h 1511554"/>
              <a:gd name="connsiteX0" fmla="*/ 851752 w 3830721"/>
              <a:gd name="connsiteY0" fmla="*/ 0 h 1511549"/>
              <a:gd name="connsiteX1" fmla="*/ 794602 w 3830721"/>
              <a:gd name="connsiteY1" fmla="*/ 171450 h 1511549"/>
              <a:gd name="connsiteX2" fmla="*/ 705702 w 3830721"/>
              <a:gd name="connsiteY2" fmla="*/ 241300 h 1511549"/>
              <a:gd name="connsiteX3" fmla="*/ 648552 w 3830721"/>
              <a:gd name="connsiteY3" fmla="*/ 330200 h 1511549"/>
              <a:gd name="connsiteX4" fmla="*/ 597752 w 3830721"/>
              <a:gd name="connsiteY4" fmla="*/ 419100 h 1511549"/>
              <a:gd name="connsiteX5" fmla="*/ 502502 w 3830721"/>
              <a:gd name="connsiteY5" fmla="*/ 565150 h 1511549"/>
              <a:gd name="connsiteX6" fmla="*/ 426302 w 3830721"/>
              <a:gd name="connsiteY6" fmla="*/ 679450 h 1511549"/>
              <a:gd name="connsiteX7" fmla="*/ 419952 w 3830721"/>
              <a:gd name="connsiteY7" fmla="*/ 742950 h 1511549"/>
              <a:gd name="connsiteX8" fmla="*/ 350102 w 3830721"/>
              <a:gd name="connsiteY8" fmla="*/ 755650 h 1511549"/>
              <a:gd name="connsiteX9" fmla="*/ 280252 w 3830721"/>
              <a:gd name="connsiteY9" fmla="*/ 806450 h 1511549"/>
              <a:gd name="connsiteX10" fmla="*/ 312002 w 3830721"/>
              <a:gd name="connsiteY10" fmla="*/ 965200 h 1511549"/>
              <a:gd name="connsiteX11" fmla="*/ 305652 w 3830721"/>
              <a:gd name="connsiteY11" fmla="*/ 1022350 h 1511549"/>
              <a:gd name="connsiteX12" fmla="*/ 146902 w 3830721"/>
              <a:gd name="connsiteY12" fmla="*/ 1073150 h 1511549"/>
              <a:gd name="connsiteX13" fmla="*/ 45302 w 3830721"/>
              <a:gd name="connsiteY13" fmla="*/ 1174750 h 1511549"/>
              <a:gd name="connsiteX14" fmla="*/ 7202 w 3830721"/>
              <a:gd name="connsiteY14" fmla="*/ 1250950 h 1511549"/>
              <a:gd name="connsiteX15" fmla="*/ 13552 w 3830721"/>
              <a:gd name="connsiteY15" fmla="*/ 1352550 h 1511549"/>
              <a:gd name="connsiteX16" fmla="*/ 140552 w 3830721"/>
              <a:gd name="connsiteY16" fmla="*/ 1435100 h 1511549"/>
              <a:gd name="connsiteX17" fmla="*/ 331052 w 3830721"/>
              <a:gd name="connsiteY17" fmla="*/ 1466850 h 1511549"/>
              <a:gd name="connsiteX18" fmla="*/ 572352 w 3830721"/>
              <a:gd name="connsiteY18" fmla="*/ 1460500 h 1511549"/>
              <a:gd name="connsiteX19" fmla="*/ 800952 w 3830721"/>
              <a:gd name="connsiteY19" fmla="*/ 1428750 h 1511549"/>
              <a:gd name="connsiteX20" fmla="*/ 1099402 w 3830721"/>
              <a:gd name="connsiteY20" fmla="*/ 1511300 h 1511549"/>
              <a:gd name="connsiteX21" fmla="*/ 1772502 w 3830721"/>
              <a:gd name="connsiteY21" fmla="*/ 1454150 h 1511549"/>
              <a:gd name="connsiteX22" fmla="*/ 2185252 w 3830721"/>
              <a:gd name="connsiteY22" fmla="*/ 1447800 h 1511549"/>
              <a:gd name="connsiteX23" fmla="*/ 2445602 w 3830721"/>
              <a:gd name="connsiteY23" fmla="*/ 1174750 h 1511549"/>
              <a:gd name="connsiteX24" fmla="*/ 2763102 w 3830721"/>
              <a:gd name="connsiteY24" fmla="*/ 1117600 h 1511549"/>
              <a:gd name="connsiteX25" fmla="*/ 3106002 w 3830721"/>
              <a:gd name="connsiteY25" fmla="*/ 1041400 h 1511549"/>
              <a:gd name="connsiteX26" fmla="*/ 3315552 w 3830721"/>
              <a:gd name="connsiteY26" fmla="*/ 977900 h 1511549"/>
              <a:gd name="connsiteX27" fmla="*/ 3658452 w 3830721"/>
              <a:gd name="connsiteY27" fmla="*/ 825500 h 1511549"/>
              <a:gd name="connsiteX28" fmla="*/ 3696552 w 3830721"/>
              <a:gd name="connsiteY28" fmla="*/ 755650 h 1511549"/>
              <a:gd name="connsiteX29" fmla="*/ 3810852 w 3830721"/>
              <a:gd name="connsiteY29" fmla="*/ 742950 h 1511549"/>
              <a:gd name="connsiteX30" fmla="*/ 3829902 w 3830721"/>
              <a:gd name="connsiteY30" fmla="*/ 666750 h 1511549"/>
              <a:gd name="connsiteX0" fmla="*/ 851752 w 3830721"/>
              <a:gd name="connsiteY0" fmla="*/ 0 h 1511549"/>
              <a:gd name="connsiteX1" fmla="*/ 794602 w 3830721"/>
              <a:gd name="connsiteY1" fmla="*/ 171450 h 1511549"/>
              <a:gd name="connsiteX2" fmla="*/ 705702 w 3830721"/>
              <a:gd name="connsiteY2" fmla="*/ 241300 h 1511549"/>
              <a:gd name="connsiteX3" fmla="*/ 648552 w 3830721"/>
              <a:gd name="connsiteY3" fmla="*/ 330200 h 1511549"/>
              <a:gd name="connsiteX4" fmla="*/ 597752 w 3830721"/>
              <a:gd name="connsiteY4" fmla="*/ 419100 h 1511549"/>
              <a:gd name="connsiteX5" fmla="*/ 502502 w 3830721"/>
              <a:gd name="connsiteY5" fmla="*/ 565150 h 1511549"/>
              <a:gd name="connsiteX6" fmla="*/ 426302 w 3830721"/>
              <a:gd name="connsiteY6" fmla="*/ 679450 h 1511549"/>
              <a:gd name="connsiteX7" fmla="*/ 419952 w 3830721"/>
              <a:gd name="connsiteY7" fmla="*/ 742950 h 1511549"/>
              <a:gd name="connsiteX8" fmla="*/ 350102 w 3830721"/>
              <a:gd name="connsiteY8" fmla="*/ 755650 h 1511549"/>
              <a:gd name="connsiteX9" fmla="*/ 280252 w 3830721"/>
              <a:gd name="connsiteY9" fmla="*/ 806450 h 1511549"/>
              <a:gd name="connsiteX10" fmla="*/ 312002 w 3830721"/>
              <a:gd name="connsiteY10" fmla="*/ 965200 h 1511549"/>
              <a:gd name="connsiteX11" fmla="*/ 305652 w 3830721"/>
              <a:gd name="connsiteY11" fmla="*/ 1022350 h 1511549"/>
              <a:gd name="connsiteX12" fmla="*/ 146902 w 3830721"/>
              <a:gd name="connsiteY12" fmla="*/ 1073150 h 1511549"/>
              <a:gd name="connsiteX13" fmla="*/ 45302 w 3830721"/>
              <a:gd name="connsiteY13" fmla="*/ 1174750 h 1511549"/>
              <a:gd name="connsiteX14" fmla="*/ 7202 w 3830721"/>
              <a:gd name="connsiteY14" fmla="*/ 1250950 h 1511549"/>
              <a:gd name="connsiteX15" fmla="*/ 13552 w 3830721"/>
              <a:gd name="connsiteY15" fmla="*/ 1352550 h 1511549"/>
              <a:gd name="connsiteX16" fmla="*/ 140552 w 3830721"/>
              <a:gd name="connsiteY16" fmla="*/ 1435100 h 1511549"/>
              <a:gd name="connsiteX17" fmla="*/ 331052 w 3830721"/>
              <a:gd name="connsiteY17" fmla="*/ 1466850 h 1511549"/>
              <a:gd name="connsiteX18" fmla="*/ 572352 w 3830721"/>
              <a:gd name="connsiteY18" fmla="*/ 1460500 h 1511549"/>
              <a:gd name="connsiteX19" fmla="*/ 800952 w 3830721"/>
              <a:gd name="connsiteY19" fmla="*/ 1428750 h 1511549"/>
              <a:gd name="connsiteX20" fmla="*/ 1099402 w 3830721"/>
              <a:gd name="connsiteY20" fmla="*/ 1511300 h 1511549"/>
              <a:gd name="connsiteX21" fmla="*/ 1772502 w 3830721"/>
              <a:gd name="connsiteY21" fmla="*/ 1454150 h 1511549"/>
              <a:gd name="connsiteX22" fmla="*/ 2185252 w 3830721"/>
              <a:gd name="connsiteY22" fmla="*/ 1447800 h 1511549"/>
              <a:gd name="connsiteX23" fmla="*/ 2318602 w 3830721"/>
              <a:gd name="connsiteY23" fmla="*/ 1244601 h 1511549"/>
              <a:gd name="connsiteX24" fmla="*/ 2445602 w 3830721"/>
              <a:gd name="connsiteY24" fmla="*/ 1174750 h 1511549"/>
              <a:gd name="connsiteX25" fmla="*/ 2763102 w 3830721"/>
              <a:gd name="connsiteY25" fmla="*/ 1117600 h 1511549"/>
              <a:gd name="connsiteX26" fmla="*/ 3106002 w 3830721"/>
              <a:gd name="connsiteY26" fmla="*/ 1041400 h 1511549"/>
              <a:gd name="connsiteX27" fmla="*/ 3315552 w 3830721"/>
              <a:gd name="connsiteY27" fmla="*/ 977900 h 1511549"/>
              <a:gd name="connsiteX28" fmla="*/ 3658452 w 3830721"/>
              <a:gd name="connsiteY28" fmla="*/ 825500 h 1511549"/>
              <a:gd name="connsiteX29" fmla="*/ 3696552 w 3830721"/>
              <a:gd name="connsiteY29" fmla="*/ 755650 h 1511549"/>
              <a:gd name="connsiteX30" fmla="*/ 3810852 w 3830721"/>
              <a:gd name="connsiteY30" fmla="*/ 742950 h 1511549"/>
              <a:gd name="connsiteX31" fmla="*/ 3829902 w 3830721"/>
              <a:gd name="connsiteY31" fmla="*/ 666750 h 1511549"/>
              <a:gd name="connsiteX0" fmla="*/ 851752 w 3830721"/>
              <a:gd name="connsiteY0" fmla="*/ 0 h 1511549"/>
              <a:gd name="connsiteX1" fmla="*/ 794602 w 3830721"/>
              <a:gd name="connsiteY1" fmla="*/ 171450 h 1511549"/>
              <a:gd name="connsiteX2" fmla="*/ 705702 w 3830721"/>
              <a:gd name="connsiteY2" fmla="*/ 241300 h 1511549"/>
              <a:gd name="connsiteX3" fmla="*/ 648552 w 3830721"/>
              <a:gd name="connsiteY3" fmla="*/ 330200 h 1511549"/>
              <a:gd name="connsiteX4" fmla="*/ 597752 w 3830721"/>
              <a:gd name="connsiteY4" fmla="*/ 419100 h 1511549"/>
              <a:gd name="connsiteX5" fmla="*/ 502502 w 3830721"/>
              <a:gd name="connsiteY5" fmla="*/ 565150 h 1511549"/>
              <a:gd name="connsiteX6" fmla="*/ 426302 w 3830721"/>
              <a:gd name="connsiteY6" fmla="*/ 679450 h 1511549"/>
              <a:gd name="connsiteX7" fmla="*/ 419952 w 3830721"/>
              <a:gd name="connsiteY7" fmla="*/ 742950 h 1511549"/>
              <a:gd name="connsiteX8" fmla="*/ 350102 w 3830721"/>
              <a:gd name="connsiteY8" fmla="*/ 755650 h 1511549"/>
              <a:gd name="connsiteX9" fmla="*/ 280252 w 3830721"/>
              <a:gd name="connsiteY9" fmla="*/ 806450 h 1511549"/>
              <a:gd name="connsiteX10" fmla="*/ 312002 w 3830721"/>
              <a:gd name="connsiteY10" fmla="*/ 965200 h 1511549"/>
              <a:gd name="connsiteX11" fmla="*/ 305652 w 3830721"/>
              <a:gd name="connsiteY11" fmla="*/ 1022350 h 1511549"/>
              <a:gd name="connsiteX12" fmla="*/ 146902 w 3830721"/>
              <a:gd name="connsiteY12" fmla="*/ 1041400 h 1511549"/>
              <a:gd name="connsiteX13" fmla="*/ 45302 w 3830721"/>
              <a:gd name="connsiteY13" fmla="*/ 1174750 h 1511549"/>
              <a:gd name="connsiteX14" fmla="*/ 7202 w 3830721"/>
              <a:gd name="connsiteY14" fmla="*/ 1250950 h 1511549"/>
              <a:gd name="connsiteX15" fmla="*/ 13552 w 3830721"/>
              <a:gd name="connsiteY15" fmla="*/ 1352550 h 1511549"/>
              <a:gd name="connsiteX16" fmla="*/ 140552 w 3830721"/>
              <a:gd name="connsiteY16" fmla="*/ 1435100 h 1511549"/>
              <a:gd name="connsiteX17" fmla="*/ 331052 w 3830721"/>
              <a:gd name="connsiteY17" fmla="*/ 1466850 h 1511549"/>
              <a:gd name="connsiteX18" fmla="*/ 572352 w 3830721"/>
              <a:gd name="connsiteY18" fmla="*/ 1460500 h 1511549"/>
              <a:gd name="connsiteX19" fmla="*/ 800952 w 3830721"/>
              <a:gd name="connsiteY19" fmla="*/ 1428750 h 1511549"/>
              <a:gd name="connsiteX20" fmla="*/ 1099402 w 3830721"/>
              <a:gd name="connsiteY20" fmla="*/ 1511300 h 1511549"/>
              <a:gd name="connsiteX21" fmla="*/ 1772502 w 3830721"/>
              <a:gd name="connsiteY21" fmla="*/ 1454150 h 1511549"/>
              <a:gd name="connsiteX22" fmla="*/ 2185252 w 3830721"/>
              <a:gd name="connsiteY22" fmla="*/ 1447800 h 1511549"/>
              <a:gd name="connsiteX23" fmla="*/ 2318602 w 3830721"/>
              <a:gd name="connsiteY23" fmla="*/ 1244601 h 1511549"/>
              <a:gd name="connsiteX24" fmla="*/ 2445602 w 3830721"/>
              <a:gd name="connsiteY24" fmla="*/ 1174750 h 1511549"/>
              <a:gd name="connsiteX25" fmla="*/ 2763102 w 3830721"/>
              <a:gd name="connsiteY25" fmla="*/ 1117600 h 1511549"/>
              <a:gd name="connsiteX26" fmla="*/ 3106002 w 3830721"/>
              <a:gd name="connsiteY26" fmla="*/ 1041400 h 1511549"/>
              <a:gd name="connsiteX27" fmla="*/ 3315552 w 3830721"/>
              <a:gd name="connsiteY27" fmla="*/ 977900 h 1511549"/>
              <a:gd name="connsiteX28" fmla="*/ 3658452 w 3830721"/>
              <a:gd name="connsiteY28" fmla="*/ 825500 h 1511549"/>
              <a:gd name="connsiteX29" fmla="*/ 3696552 w 3830721"/>
              <a:gd name="connsiteY29" fmla="*/ 755650 h 1511549"/>
              <a:gd name="connsiteX30" fmla="*/ 3810852 w 3830721"/>
              <a:gd name="connsiteY30" fmla="*/ 742950 h 1511549"/>
              <a:gd name="connsiteX31" fmla="*/ 3829902 w 3830721"/>
              <a:gd name="connsiteY31" fmla="*/ 666750 h 1511549"/>
              <a:gd name="connsiteX0" fmla="*/ 851752 w 3830721"/>
              <a:gd name="connsiteY0" fmla="*/ 0 h 1511549"/>
              <a:gd name="connsiteX1" fmla="*/ 794602 w 3830721"/>
              <a:gd name="connsiteY1" fmla="*/ 171450 h 1511549"/>
              <a:gd name="connsiteX2" fmla="*/ 705702 w 3830721"/>
              <a:gd name="connsiteY2" fmla="*/ 241300 h 1511549"/>
              <a:gd name="connsiteX3" fmla="*/ 648552 w 3830721"/>
              <a:gd name="connsiteY3" fmla="*/ 330200 h 1511549"/>
              <a:gd name="connsiteX4" fmla="*/ 597752 w 3830721"/>
              <a:gd name="connsiteY4" fmla="*/ 419100 h 1511549"/>
              <a:gd name="connsiteX5" fmla="*/ 502502 w 3830721"/>
              <a:gd name="connsiteY5" fmla="*/ 565150 h 1511549"/>
              <a:gd name="connsiteX6" fmla="*/ 426302 w 3830721"/>
              <a:gd name="connsiteY6" fmla="*/ 679450 h 1511549"/>
              <a:gd name="connsiteX7" fmla="*/ 419952 w 3830721"/>
              <a:gd name="connsiteY7" fmla="*/ 742950 h 1511549"/>
              <a:gd name="connsiteX8" fmla="*/ 350102 w 3830721"/>
              <a:gd name="connsiteY8" fmla="*/ 755650 h 1511549"/>
              <a:gd name="connsiteX9" fmla="*/ 280252 w 3830721"/>
              <a:gd name="connsiteY9" fmla="*/ 806450 h 1511549"/>
              <a:gd name="connsiteX10" fmla="*/ 312002 w 3830721"/>
              <a:gd name="connsiteY10" fmla="*/ 965200 h 1511549"/>
              <a:gd name="connsiteX11" fmla="*/ 305652 w 3830721"/>
              <a:gd name="connsiteY11" fmla="*/ 996950 h 1511549"/>
              <a:gd name="connsiteX12" fmla="*/ 146902 w 3830721"/>
              <a:gd name="connsiteY12" fmla="*/ 1041400 h 1511549"/>
              <a:gd name="connsiteX13" fmla="*/ 45302 w 3830721"/>
              <a:gd name="connsiteY13" fmla="*/ 1174750 h 1511549"/>
              <a:gd name="connsiteX14" fmla="*/ 7202 w 3830721"/>
              <a:gd name="connsiteY14" fmla="*/ 1250950 h 1511549"/>
              <a:gd name="connsiteX15" fmla="*/ 13552 w 3830721"/>
              <a:gd name="connsiteY15" fmla="*/ 1352550 h 1511549"/>
              <a:gd name="connsiteX16" fmla="*/ 140552 w 3830721"/>
              <a:gd name="connsiteY16" fmla="*/ 1435100 h 1511549"/>
              <a:gd name="connsiteX17" fmla="*/ 331052 w 3830721"/>
              <a:gd name="connsiteY17" fmla="*/ 1466850 h 1511549"/>
              <a:gd name="connsiteX18" fmla="*/ 572352 w 3830721"/>
              <a:gd name="connsiteY18" fmla="*/ 1460500 h 1511549"/>
              <a:gd name="connsiteX19" fmla="*/ 800952 w 3830721"/>
              <a:gd name="connsiteY19" fmla="*/ 1428750 h 1511549"/>
              <a:gd name="connsiteX20" fmla="*/ 1099402 w 3830721"/>
              <a:gd name="connsiteY20" fmla="*/ 1511300 h 1511549"/>
              <a:gd name="connsiteX21" fmla="*/ 1772502 w 3830721"/>
              <a:gd name="connsiteY21" fmla="*/ 1454150 h 1511549"/>
              <a:gd name="connsiteX22" fmla="*/ 2185252 w 3830721"/>
              <a:gd name="connsiteY22" fmla="*/ 1447800 h 1511549"/>
              <a:gd name="connsiteX23" fmla="*/ 2318602 w 3830721"/>
              <a:gd name="connsiteY23" fmla="*/ 1244601 h 1511549"/>
              <a:gd name="connsiteX24" fmla="*/ 2445602 w 3830721"/>
              <a:gd name="connsiteY24" fmla="*/ 1174750 h 1511549"/>
              <a:gd name="connsiteX25" fmla="*/ 2763102 w 3830721"/>
              <a:gd name="connsiteY25" fmla="*/ 1117600 h 1511549"/>
              <a:gd name="connsiteX26" fmla="*/ 3106002 w 3830721"/>
              <a:gd name="connsiteY26" fmla="*/ 1041400 h 1511549"/>
              <a:gd name="connsiteX27" fmla="*/ 3315552 w 3830721"/>
              <a:gd name="connsiteY27" fmla="*/ 977900 h 1511549"/>
              <a:gd name="connsiteX28" fmla="*/ 3658452 w 3830721"/>
              <a:gd name="connsiteY28" fmla="*/ 825500 h 1511549"/>
              <a:gd name="connsiteX29" fmla="*/ 3696552 w 3830721"/>
              <a:gd name="connsiteY29" fmla="*/ 755650 h 1511549"/>
              <a:gd name="connsiteX30" fmla="*/ 3810852 w 3830721"/>
              <a:gd name="connsiteY30" fmla="*/ 742950 h 1511549"/>
              <a:gd name="connsiteX31" fmla="*/ 3829902 w 3830721"/>
              <a:gd name="connsiteY31" fmla="*/ 666750 h 1511549"/>
              <a:gd name="connsiteX0" fmla="*/ 851752 w 3830721"/>
              <a:gd name="connsiteY0" fmla="*/ 0 h 1511549"/>
              <a:gd name="connsiteX1" fmla="*/ 794602 w 3830721"/>
              <a:gd name="connsiteY1" fmla="*/ 171450 h 1511549"/>
              <a:gd name="connsiteX2" fmla="*/ 705702 w 3830721"/>
              <a:gd name="connsiteY2" fmla="*/ 241300 h 1511549"/>
              <a:gd name="connsiteX3" fmla="*/ 648552 w 3830721"/>
              <a:gd name="connsiteY3" fmla="*/ 330200 h 1511549"/>
              <a:gd name="connsiteX4" fmla="*/ 597752 w 3830721"/>
              <a:gd name="connsiteY4" fmla="*/ 419100 h 1511549"/>
              <a:gd name="connsiteX5" fmla="*/ 502502 w 3830721"/>
              <a:gd name="connsiteY5" fmla="*/ 565150 h 1511549"/>
              <a:gd name="connsiteX6" fmla="*/ 426302 w 3830721"/>
              <a:gd name="connsiteY6" fmla="*/ 679450 h 1511549"/>
              <a:gd name="connsiteX7" fmla="*/ 419952 w 3830721"/>
              <a:gd name="connsiteY7" fmla="*/ 742950 h 1511549"/>
              <a:gd name="connsiteX8" fmla="*/ 350102 w 3830721"/>
              <a:gd name="connsiteY8" fmla="*/ 755650 h 1511549"/>
              <a:gd name="connsiteX9" fmla="*/ 280252 w 3830721"/>
              <a:gd name="connsiteY9" fmla="*/ 806450 h 1511549"/>
              <a:gd name="connsiteX10" fmla="*/ 305652 w 3830721"/>
              <a:gd name="connsiteY10" fmla="*/ 939800 h 1511549"/>
              <a:gd name="connsiteX11" fmla="*/ 305652 w 3830721"/>
              <a:gd name="connsiteY11" fmla="*/ 996950 h 1511549"/>
              <a:gd name="connsiteX12" fmla="*/ 146902 w 3830721"/>
              <a:gd name="connsiteY12" fmla="*/ 1041400 h 1511549"/>
              <a:gd name="connsiteX13" fmla="*/ 45302 w 3830721"/>
              <a:gd name="connsiteY13" fmla="*/ 1174750 h 1511549"/>
              <a:gd name="connsiteX14" fmla="*/ 7202 w 3830721"/>
              <a:gd name="connsiteY14" fmla="*/ 1250950 h 1511549"/>
              <a:gd name="connsiteX15" fmla="*/ 13552 w 3830721"/>
              <a:gd name="connsiteY15" fmla="*/ 1352550 h 1511549"/>
              <a:gd name="connsiteX16" fmla="*/ 140552 w 3830721"/>
              <a:gd name="connsiteY16" fmla="*/ 1435100 h 1511549"/>
              <a:gd name="connsiteX17" fmla="*/ 331052 w 3830721"/>
              <a:gd name="connsiteY17" fmla="*/ 1466850 h 1511549"/>
              <a:gd name="connsiteX18" fmla="*/ 572352 w 3830721"/>
              <a:gd name="connsiteY18" fmla="*/ 1460500 h 1511549"/>
              <a:gd name="connsiteX19" fmla="*/ 800952 w 3830721"/>
              <a:gd name="connsiteY19" fmla="*/ 1428750 h 1511549"/>
              <a:gd name="connsiteX20" fmla="*/ 1099402 w 3830721"/>
              <a:gd name="connsiteY20" fmla="*/ 1511300 h 1511549"/>
              <a:gd name="connsiteX21" fmla="*/ 1772502 w 3830721"/>
              <a:gd name="connsiteY21" fmla="*/ 1454150 h 1511549"/>
              <a:gd name="connsiteX22" fmla="*/ 2185252 w 3830721"/>
              <a:gd name="connsiteY22" fmla="*/ 1447800 h 1511549"/>
              <a:gd name="connsiteX23" fmla="*/ 2318602 w 3830721"/>
              <a:gd name="connsiteY23" fmla="*/ 1244601 h 1511549"/>
              <a:gd name="connsiteX24" fmla="*/ 2445602 w 3830721"/>
              <a:gd name="connsiteY24" fmla="*/ 1174750 h 1511549"/>
              <a:gd name="connsiteX25" fmla="*/ 2763102 w 3830721"/>
              <a:gd name="connsiteY25" fmla="*/ 1117600 h 1511549"/>
              <a:gd name="connsiteX26" fmla="*/ 3106002 w 3830721"/>
              <a:gd name="connsiteY26" fmla="*/ 1041400 h 1511549"/>
              <a:gd name="connsiteX27" fmla="*/ 3315552 w 3830721"/>
              <a:gd name="connsiteY27" fmla="*/ 977900 h 1511549"/>
              <a:gd name="connsiteX28" fmla="*/ 3658452 w 3830721"/>
              <a:gd name="connsiteY28" fmla="*/ 825500 h 1511549"/>
              <a:gd name="connsiteX29" fmla="*/ 3696552 w 3830721"/>
              <a:gd name="connsiteY29" fmla="*/ 755650 h 1511549"/>
              <a:gd name="connsiteX30" fmla="*/ 3810852 w 3830721"/>
              <a:gd name="connsiteY30" fmla="*/ 742950 h 1511549"/>
              <a:gd name="connsiteX31" fmla="*/ 3829902 w 3830721"/>
              <a:gd name="connsiteY31" fmla="*/ 666750 h 151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30721" h="1511549">
                <a:moveTo>
                  <a:pt x="851752" y="0"/>
                </a:moveTo>
                <a:cubicBezTo>
                  <a:pt x="835348" y="65616"/>
                  <a:pt x="818944" y="131233"/>
                  <a:pt x="794602" y="171450"/>
                </a:cubicBezTo>
                <a:cubicBezTo>
                  <a:pt x="770260" y="211667"/>
                  <a:pt x="730044" y="214842"/>
                  <a:pt x="705702" y="241300"/>
                </a:cubicBezTo>
                <a:cubicBezTo>
                  <a:pt x="681360" y="267758"/>
                  <a:pt x="666544" y="300567"/>
                  <a:pt x="648552" y="330200"/>
                </a:cubicBezTo>
                <a:cubicBezTo>
                  <a:pt x="630560" y="359833"/>
                  <a:pt x="622094" y="379942"/>
                  <a:pt x="597752" y="419100"/>
                </a:cubicBezTo>
                <a:cubicBezTo>
                  <a:pt x="573410" y="458258"/>
                  <a:pt x="531077" y="521758"/>
                  <a:pt x="502502" y="565150"/>
                </a:cubicBezTo>
                <a:cubicBezTo>
                  <a:pt x="473927" y="608542"/>
                  <a:pt x="440060" y="649817"/>
                  <a:pt x="426302" y="679450"/>
                </a:cubicBezTo>
                <a:cubicBezTo>
                  <a:pt x="412544" y="709083"/>
                  <a:pt x="432652" y="730250"/>
                  <a:pt x="419952" y="742950"/>
                </a:cubicBezTo>
                <a:cubicBezTo>
                  <a:pt x="407252" y="755650"/>
                  <a:pt x="373385" y="745067"/>
                  <a:pt x="350102" y="755650"/>
                </a:cubicBezTo>
                <a:cubicBezTo>
                  <a:pt x="326819" y="766233"/>
                  <a:pt x="287660" y="775758"/>
                  <a:pt x="280252" y="806450"/>
                </a:cubicBezTo>
                <a:cubicBezTo>
                  <a:pt x="272844" y="837142"/>
                  <a:pt x="301419" y="908050"/>
                  <a:pt x="305652" y="939800"/>
                </a:cubicBezTo>
                <a:cubicBezTo>
                  <a:pt x="309885" y="971550"/>
                  <a:pt x="332110" y="980017"/>
                  <a:pt x="305652" y="996950"/>
                </a:cubicBezTo>
                <a:cubicBezTo>
                  <a:pt x="279194" y="1013883"/>
                  <a:pt x="190294" y="1011767"/>
                  <a:pt x="146902" y="1041400"/>
                </a:cubicBezTo>
                <a:cubicBezTo>
                  <a:pt x="103510" y="1071033"/>
                  <a:pt x="68585" y="1139825"/>
                  <a:pt x="45302" y="1174750"/>
                </a:cubicBezTo>
                <a:cubicBezTo>
                  <a:pt x="22019" y="1209675"/>
                  <a:pt x="12494" y="1221317"/>
                  <a:pt x="7202" y="1250950"/>
                </a:cubicBezTo>
                <a:cubicBezTo>
                  <a:pt x="1910" y="1280583"/>
                  <a:pt x="-8673" y="1321858"/>
                  <a:pt x="13552" y="1352550"/>
                </a:cubicBezTo>
                <a:cubicBezTo>
                  <a:pt x="35777" y="1383242"/>
                  <a:pt x="87635" y="1416050"/>
                  <a:pt x="140552" y="1435100"/>
                </a:cubicBezTo>
                <a:cubicBezTo>
                  <a:pt x="193469" y="1454150"/>
                  <a:pt x="259085" y="1462617"/>
                  <a:pt x="331052" y="1466850"/>
                </a:cubicBezTo>
                <a:cubicBezTo>
                  <a:pt x="403019" y="1471083"/>
                  <a:pt x="494035" y="1466850"/>
                  <a:pt x="572352" y="1460500"/>
                </a:cubicBezTo>
                <a:cubicBezTo>
                  <a:pt x="650669" y="1454150"/>
                  <a:pt x="713110" y="1420283"/>
                  <a:pt x="800952" y="1428750"/>
                </a:cubicBezTo>
                <a:cubicBezTo>
                  <a:pt x="888794" y="1437217"/>
                  <a:pt x="937477" y="1507067"/>
                  <a:pt x="1099402" y="1511300"/>
                </a:cubicBezTo>
                <a:cubicBezTo>
                  <a:pt x="1261327" y="1515533"/>
                  <a:pt x="1591527" y="1464733"/>
                  <a:pt x="1772502" y="1454150"/>
                </a:cubicBezTo>
                <a:cubicBezTo>
                  <a:pt x="1953477" y="1443567"/>
                  <a:pt x="2094235" y="1482725"/>
                  <a:pt x="2185252" y="1447800"/>
                </a:cubicBezTo>
                <a:cubicBezTo>
                  <a:pt x="2276269" y="1412875"/>
                  <a:pt x="2275210" y="1290109"/>
                  <a:pt x="2318602" y="1244601"/>
                </a:cubicBezTo>
                <a:cubicBezTo>
                  <a:pt x="2361994" y="1199093"/>
                  <a:pt x="2371519" y="1195917"/>
                  <a:pt x="2445602" y="1174750"/>
                </a:cubicBezTo>
                <a:cubicBezTo>
                  <a:pt x="2519685" y="1153583"/>
                  <a:pt x="2653035" y="1139825"/>
                  <a:pt x="2763102" y="1117600"/>
                </a:cubicBezTo>
                <a:cubicBezTo>
                  <a:pt x="2873169" y="1095375"/>
                  <a:pt x="3013927" y="1064683"/>
                  <a:pt x="3106002" y="1041400"/>
                </a:cubicBezTo>
                <a:cubicBezTo>
                  <a:pt x="3198077" y="1018117"/>
                  <a:pt x="3223477" y="1013883"/>
                  <a:pt x="3315552" y="977900"/>
                </a:cubicBezTo>
                <a:cubicBezTo>
                  <a:pt x="3407627" y="941917"/>
                  <a:pt x="3594952" y="862542"/>
                  <a:pt x="3658452" y="825500"/>
                </a:cubicBezTo>
                <a:cubicBezTo>
                  <a:pt x="3721952" y="788458"/>
                  <a:pt x="3671152" y="769408"/>
                  <a:pt x="3696552" y="755650"/>
                </a:cubicBezTo>
                <a:cubicBezTo>
                  <a:pt x="3721952" y="741892"/>
                  <a:pt x="3788627" y="757767"/>
                  <a:pt x="3810852" y="742950"/>
                </a:cubicBezTo>
                <a:cubicBezTo>
                  <a:pt x="3833077" y="728133"/>
                  <a:pt x="3831489" y="697441"/>
                  <a:pt x="3829902" y="66675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7" name="Freeform 66"/>
          <p:cNvSpPr/>
          <p:nvPr/>
        </p:nvSpPr>
        <p:spPr>
          <a:xfrm>
            <a:off x="5289550" y="4616450"/>
            <a:ext cx="103188" cy="863600"/>
          </a:xfrm>
          <a:custGeom>
            <a:avLst/>
            <a:gdLst>
              <a:gd name="connsiteX0" fmla="*/ 0 w 102794"/>
              <a:gd name="connsiteY0" fmla="*/ 863600 h 863600"/>
              <a:gd name="connsiteX1" fmla="*/ 50800 w 102794"/>
              <a:gd name="connsiteY1" fmla="*/ 577850 h 863600"/>
              <a:gd name="connsiteX2" fmla="*/ 76200 w 102794"/>
              <a:gd name="connsiteY2" fmla="*/ 292100 h 863600"/>
              <a:gd name="connsiteX3" fmla="*/ 88900 w 102794"/>
              <a:gd name="connsiteY3" fmla="*/ 215900 h 863600"/>
              <a:gd name="connsiteX4" fmla="*/ 101600 w 102794"/>
              <a:gd name="connsiteY4" fmla="*/ 139700 h 863600"/>
              <a:gd name="connsiteX5" fmla="*/ 57150 w 102794"/>
              <a:gd name="connsiteY5" fmla="*/ 82550 h 863600"/>
              <a:gd name="connsiteX6" fmla="*/ 6350 w 102794"/>
              <a:gd name="connsiteY6" fmla="*/ 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94" h="863600">
                <a:moveTo>
                  <a:pt x="0" y="863600"/>
                </a:moveTo>
                <a:cubicBezTo>
                  <a:pt x="19050" y="768350"/>
                  <a:pt x="38100" y="673100"/>
                  <a:pt x="50800" y="577850"/>
                </a:cubicBezTo>
                <a:cubicBezTo>
                  <a:pt x="63500" y="482600"/>
                  <a:pt x="69850" y="352425"/>
                  <a:pt x="76200" y="292100"/>
                </a:cubicBezTo>
                <a:cubicBezTo>
                  <a:pt x="82550" y="231775"/>
                  <a:pt x="88900" y="215900"/>
                  <a:pt x="88900" y="215900"/>
                </a:cubicBezTo>
                <a:cubicBezTo>
                  <a:pt x="93133" y="190500"/>
                  <a:pt x="106892" y="161925"/>
                  <a:pt x="101600" y="139700"/>
                </a:cubicBezTo>
                <a:cubicBezTo>
                  <a:pt x="96308" y="117475"/>
                  <a:pt x="73025" y="105833"/>
                  <a:pt x="57150" y="82550"/>
                </a:cubicBezTo>
                <a:cubicBezTo>
                  <a:pt x="41275" y="59267"/>
                  <a:pt x="23812" y="29633"/>
                  <a:pt x="635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8" name="Freeform 67"/>
          <p:cNvSpPr/>
          <p:nvPr/>
        </p:nvSpPr>
        <p:spPr>
          <a:xfrm>
            <a:off x="5327650" y="5251450"/>
            <a:ext cx="730250" cy="122238"/>
          </a:xfrm>
          <a:custGeom>
            <a:avLst/>
            <a:gdLst>
              <a:gd name="connsiteX0" fmla="*/ 0 w 730250"/>
              <a:gd name="connsiteY0" fmla="*/ 83139 h 123229"/>
              <a:gd name="connsiteX1" fmla="*/ 215900 w 730250"/>
              <a:gd name="connsiteY1" fmla="*/ 121239 h 123229"/>
              <a:gd name="connsiteX2" fmla="*/ 355600 w 730250"/>
              <a:gd name="connsiteY2" fmla="*/ 114889 h 123229"/>
              <a:gd name="connsiteX3" fmla="*/ 539750 w 730250"/>
              <a:gd name="connsiteY3" fmla="*/ 89489 h 123229"/>
              <a:gd name="connsiteX4" fmla="*/ 685800 w 730250"/>
              <a:gd name="connsiteY4" fmla="*/ 589 h 123229"/>
              <a:gd name="connsiteX5" fmla="*/ 730250 w 730250"/>
              <a:gd name="connsiteY5" fmla="*/ 57739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23229">
                <a:moveTo>
                  <a:pt x="0" y="83139"/>
                </a:moveTo>
                <a:cubicBezTo>
                  <a:pt x="78316" y="99543"/>
                  <a:pt x="156633" y="115947"/>
                  <a:pt x="215900" y="121239"/>
                </a:cubicBezTo>
                <a:cubicBezTo>
                  <a:pt x="275167" y="126531"/>
                  <a:pt x="301625" y="120181"/>
                  <a:pt x="355600" y="114889"/>
                </a:cubicBezTo>
                <a:cubicBezTo>
                  <a:pt x="409575" y="109597"/>
                  <a:pt x="484717" y="108539"/>
                  <a:pt x="539750" y="89489"/>
                </a:cubicBezTo>
                <a:cubicBezTo>
                  <a:pt x="594783" y="70439"/>
                  <a:pt x="654050" y="5881"/>
                  <a:pt x="685800" y="589"/>
                </a:cubicBezTo>
                <a:cubicBezTo>
                  <a:pt x="717550" y="-4703"/>
                  <a:pt x="723900" y="26518"/>
                  <a:pt x="730250" y="57739"/>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0987" name="TextBox 68"/>
          <p:cNvSpPr txBox="1">
            <a:spLocks noChangeArrowheads="1"/>
          </p:cNvSpPr>
          <p:nvPr/>
        </p:nvSpPr>
        <p:spPr bwMode="auto">
          <a:xfrm>
            <a:off x="2878138" y="4973638"/>
            <a:ext cx="160337"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M9</a:t>
            </a:r>
          </a:p>
        </p:txBody>
      </p:sp>
      <p:sp>
        <p:nvSpPr>
          <p:cNvPr id="40988" name="TextBox 69"/>
          <p:cNvSpPr txBox="1">
            <a:spLocks noChangeArrowheads="1"/>
          </p:cNvSpPr>
          <p:nvPr/>
        </p:nvSpPr>
        <p:spPr bwMode="auto">
          <a:xfrm>
            <a:off x="5264150" y="4894263"/>
            <a:ext cx="196850"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M12</a:t>
            </a:r>
          </a:p>
        </p:txBody>
      </p:sp>
      <p:sp>
        <p:nvSpPr>
          <p:cNvPr id="40989" name="TextBox 70"/>
          <p:cNvSpPr txBox="1">
            <a:spLocks noChangeArrowheads="1"/>
          </p:cNvSpPr>
          <p:nvPr/>
        </p:nvSpPr>
        <p:spPr bwMode="auto">
          <a:xfrm>
            <a:off x="4819650" y="5516563"/>
            <a:ext cx="160338" cy="150812"/>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M9</a:t>
            </a:r>
          </a:p>
        </p:txBody>
      </p:sp>
      <p:sp>
        <p:nvSpPr>
          <p:cNvPr id="40990" name="TextBox 71"/>
          <p:cNvSpPr txBox="1">
            <a:spLocks noChangeArrowheads="1"/>
          </p:cNvSpPr>
          <p:nvPr/>
        </p:nvSpPr>
        <p:spPr bwMode="auto">
          <a:xfrm>
            <a:off x="1776413" y="3500438"/>
            <a:ext cx="223837" cy="150812"/>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R102</a:t>
            </a:r>
          </a:p>
        </p:txBody>
      </p:sp>
      <p:sp>
        <p:nvSpPr>
          <p:cNvPr id="40991" name="TextBox 72"/>
          <p:cNvSpPr txBox="1">
            <a:spLocks noChangeArrowheads="1"/>
          </p:cNvSpPr>
          <p:nvPr/>
        </p:nvSpPr>
        <p:spPr bwMode="auto">
          <a:xfrm>
            <a:off x="4840288" y="4598988"/>
            <a:ext cx="225425" cy="150812"/>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R102</a:t>
            </a:r>
          </a:p>
        </p:txBody>
      </p:sp>
      <p:sp>
        <p:nvSpPr>
          <p:cNvPr id="76" name="Freeform 75"/>
          <p:cNvSpPr/>
          <p:nvPr/>
        </p:nvSpPr>
        <p:spPr>
          <a:xfrm>
            <a:off x="5975350" y="1530350"/>
            <a:ext cx="711200" cy="1993900"/>
          </a:xfrm>
          <a:custGeom>
            <a:avLst/>
            <a:gdLst>
              <a:gd name="connsiteX0" fmla="*/ 216101 w 711401"/>
              <a:gd name="connsiteY0" fmla="*/ 1993900 h 1993900"/>
              <a:gd name="connsiteX1" fmla="*/ 190701 w 711401"/>
              <a:gd name="connsiteY1" fmla="*/ 1911350 h 1993900"/>
              <a:gd name="connsiteX2" fmla="*/ 63701 w 711401"/>
              <a:gd name="connsiteY2" fmla="*/ 1873250 h 1993900"/>
              <a:gd name="connsiteX3" fmla="*/ 201 w 711401"/>
              <a:gd name="connsiteY3" fmla="*/ 1720850 h 1993900"/>
              <a:gd name="connsiteX4" fmla="*/ 82751 w 711401"/>
              <a:gd name="connsiteY4" fmla="*/ 1581150 h 1993900"/>
              <a:gd name="connsiteX5" fmla="*/ 31951 w 711401"/>
              <a:gd name="connsiteY5" fmla="*/ 1219200 h 1993900"/>
              <a:gd name="connsiteX6" fmla="*/ 146251 w 711401"/>
              <a:gd name="connsiteY6" fmla="*/ 1028700 h 1993900"/>
              <a:gd name="connsiteX7" fmla="*/ 317701 w 711401"/>
              <a:gd name="connsiteY7" fmla="*/ 838200 h 1993900"/>
              <a:gd name="connsiteX8" fmla="*/ 368501 w 711401"/>
              <a:gd name="connsiteY8" fmla="*/ 723900 h 1993900"/>
              <a:gd name="connsiteX9" fmla="*/ 387551 w 711401"/>
              <a:gd name="connsiteY9" fmla="*/ 482600 h 1993900"/>
              <a:gd name="connsiteX10" fmla="*/ 425651 w 711401"/>
              <a:gd name="connsiteY10" fmla="*/ 171450 h 1993900"/>
              <a:gd name="connsiteX11" fmla="*/ 711401 w 711401"/>
              <a:gd name="connsiteY11" fmla="*/ 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401" h="1993900">
                <a:moveTo>
                  <a:pt x="216101" y="1993900"/>
                </a:moveTo>
                <a:cubicBezTo>
                  <a:pt x="216101" y="1962679"/>
                  <a:pt x="216101" y="1931458"/>
                  <a:pt x="190701" y="1911350"/>
                </a:cubicBezTo>
                <a:cubicBezTo>
                  <a:pt x="165301" y="1891242"/>
                  <a:pt x="95451" y="1905000"/>
                  <a:pt x="63701" y="1873250"/>
                </a:cubicBezTo>
                <a:cubicBezTo>
                  <a:pt x="31951" y="1841500"/>
                  <a:pt x="-2974" y="1769533"/>
                  <a:pt x="201" y="1720850"/>
                </a:cubicBezTo>
                <a:cubicBezTo>
                  <a:pt x="3376" y="1672167"/>
                  <a:pt x="77459" y="1664758"/>
                  <a:pt x="82751" y="1581150"/>
                </a:cubicBezTo>
                <a:cubicBezTo>
                  <a:pt x="88043" y="1497542"/>
                  <a:pt x="21368" y="1311275"/>
                  <a:pt x="31951" y="1219200"/>
                </a:cubicBezTo>
                <a:cubicBezTo>
                  <a:pt x="42534" y="1127125"/>
                  <a:pt x="98626" y="1092200"/>
                  <a:pt x="146251" y="1028700"/>
                </a:cubicBezTo>
                <a:cubicBezTo>
                  <a:pt x="193876" y="965200"/>
                  <a:pt x="280659" y="889000"/>
                  <a:pt x="317701" y="838200"/>
                </a:cubicBezTo>
                <a:cubicBezTo>
                  <a:pt x="354743" y="787400"/>
                  <a:pt x="356859" y="783167"/>
                  <a:pt x="368501" y="723900"/>
                </a:cubicBezTo>
                <a:cubicBezTo>
                  <a:pt x="380143" y="664633"/>
                  <a:pt x="378026" y="574675"/>
                  <a:pt x="387551" y="482600"/>
                </a:cubicBezTo>
                <a:cubicBezTo>
                  <a:pt x="397076" y="390525"/>
                  <a:pt x="371676" y="251883"/>
                  <a:pt x="425651" y="171450"/>
                </a:cubicBezTo>
                <a:cubicBezTo>
                  <a:pt x="479626" y="91017"/>
                  <a:pt x="595513" y="45508"/>
                  <a:pt x="711401"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0993" name="TextBox 73"/>
          <p:cNvSpPr txBox="1">
            <a:spLocks noChangeArrowheads="1"/>
          </p:cNvSpPr>
          <p:nvPr/>
        </p:nvSpPr>
        <p:spPr bwMode="auto">
          <a:xfrm>
            <a:off x="5416550" y="5295900"/>
            <a:ext cx="161925" cy="149225"/>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M7</a:t>
            </a:r>
          </a:p>
        </p:txBody>
      </p:sp>
      <p:sp>
        <p:nvSpPr>
          <p:cNvPr id="40994" name="TextBox 64"/>
          <p:cNvSpPr txBox="1">
            <a:spLocks noChangeArrowheads="1"/>
          </p:cNvSpPr>
          <p:nvPr/>
        </p:nvSpPr>
        <p:spPr bwMode="auto">
          <a:xfrm>
            <a:off x="5867400" y="2708275"/>
            <a:ext cx="225425" cy="150813"/>
          </a:xfrm>
          <a:prstGeom prst="rect">
            <a:avLst/>
          </a:prstGeom>
          <a:solidFill>
            <a:srgbClr val="FFC000"/>
          </a:solidFill>
          <a:ln w="3175">
            <a:solidFill>
              <a:srgbClr val="FFC000"/>
            </a:solidFill>
            <a:miter lim="800000"/>
            <a:headEnd/>
            <a:tailEnd/>
          </a:ln>
        </p:spPr>
        <p:txBody>
          <a:bodyPr wrap="none" lIns="36000" tIns="36000" rIns="36000" bIns="3600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500"/>
              <a:t>R102</a:t>
            </a:r>
          </a:p>
        </p:txBody>
      </p:sp>
      <p:grpSp>
        <p:nvGrpSpPr>
          <p:cNvPr id="40995" name="Group 83"/>
          <p:cNvGrpSpPr>
            <a:grpSpLocks/>
          </p:cNvGrpSpPr>
          <p:nvPr/>
        </p:nvGrpSpPr>
        <p:grpSpPr bwMode="auto">
          <a:xfrm>
            <a:off x="7343775" y="3429000"/>
            <a:ext cx="1214438" cy="215900"/>
            <a:chOff x="7740352" y="4149660"/>
            <a:chExt cx="1213415" cy="215444"/>
          </a:xfrm>
        </p:grpSpPr>
        <p:sp>
          <p:nvSpPr>
            <p:cNvPr id="85" name="Oval 84"/>
            <p:cNvSpPr>
              <a:spLocks noChangeAspect="1"/>
            </p:cNvSpPr>
            <p:nvPr/>
          </p:nvSpPr>
          <p:spPr>
            <a:xfrm>
              <a:off x="7740352" y="4167086"/>
              <a:ext cx="179237" cy="180593"/>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41127" name="TextBox 85"/>
            <p:cNvSpPr txBox="1">
              <a:spLocks noChangeArrowheads="1"/>
            </p:cNvSpPr>
            <p:nvPr/>
          </p:nvSpPr>
          <p:spPr bwMode="auto">
            <a:xfrm>
              <a:off x="7956378" y="4149660"/>
              <a:ext cx="9973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Metropolitan CBD</a:t>
              </a:r>
            </a:p>
          </p:txBody>
        </p:sp>
      </p:grpSp>
      <p:grpSp>
        <p:nvGrpSpPr>
          <p:cNvPr id="40996" name="Group 86"/>
          <p:cNvGrpSpPr>
            <a:grpSpLocks/>
          </p:cNvGrpSpPr>
          <p:nvPr/>
        </p:nvGrpSpPr>
        <p:grpSpPr bwMode="auto">
          <a:xfrm>
            <a:off x="7343775" y="3573463"/>
            <a:ext cx="1314450" cy="338137"/>
            <a:chOff x="7740352" y="4653716"/>
            <a:chExt cx="1314168" cy="338554"/>
          </a:xfrm>
        </p:grpSpPr>
        <p:sp>
          <p:nvSpPr>
            <p:cNvPr id="41124" name="TextBox 87"/>
            <p:cNvSpPr txBox="1">
              <a:spLocks noChangeArrowheads="1"/>
            </p:cNvSpPr>
            <p:nvPr/>
          </p:nvSpPr>
          <p:spPr bwMode="auto">
            <a:xfrm>
              <a:off x="7956376" y="4653716"/>
              <a:ext cx="1098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Sub-Metropolitan Nodes</a:t>
              </a:r>
            </a:p>
          </p:txBody>
        </p:sp>
        <p:sp>
          <p:nvSpPr>
            <p:cNvPr id="89" name="Oval 88"/>
            <p:cNvSpPr>
              <a:spLocks noChangeAspect="1"/>
            </p:cNvSpPr>
            <p:nvPr/>
          </p:nvSpPr>
          <p:spPr>
            <a:xfrm>
              <a:off x="7740352" y="4750672"/>
              <a:ext cx="144432" cy="144641"/>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grpSp>
      <p:sp>
        <p:nvSpPr>
          <p:cNvPr id="133" name="Freeform 132"/>
          <p:cNvSpPr/>
          <p:nvPr/>
        </p:nvSpPr>
        <p:spPr>
          <a:xfrm>
            <a:off x="5387975" y="1462088"/>
            <a:ext cx="1576388" cy="2063750"/>
          </a:xfrm>
          <a:custGeom>
            <a:avLst/>
            <a:gdLst>
              <a:gd name="connsiteX0" fmla="*/ 98099 w 1575551"/>
              <a:gd name="connsiteY0" fmla="*/ 38581 h 2063953"/>
              <a:gd name="connsiteX1" fmla="*/ 452941 w 1575551"/>
              <a:gd name="connsiteY1" fmla="*/ 24933 h 2063953"/>
              <a:gd name="connsiteX2" fmla="*/ 766839 w 1575551"/>
              <a:gd name="connsiteY2" fmla="*/ 106820 h 2063953"/>
              <a:gd name="connsiteX3" fmla="*/ 1026147 w 1575551"/>
              <a:gd name="connsiteY3" fmla="*/ 352479 h 2063953"/>
              <a:gd name="connsiteX4" fmla="*/ 1299102 w 1575551"/>
              <a:gd name="connsiteY4" fmla="*/ 693673 h 2063953"/>
              <a:gd name="connsiteX5" fmla="*/ 1435580 w 1575551"/>
              <a:gd name="connsiteY5" fmla="*/ 925685 h 2063953"/>
              <a:gd name="connsiteX6" fmla="*/ 1572057 w 1575551"/>
              <a:gd name="connsiteY6" fmla="*/ 1130402 h 2063953"/>
              <a:gd name="connsiteX7" fmla="*/ 1285454 w 1575551"/>
              <a:gd name="connsiteY7" fmla="*/ 1662664 h 2063953"/>
              <a:gd name="connsiteX8" fmla="*/ 1189920 w 1575551"/>
              <a:gd name="connsiteY8" fmla="*/ 2058449 h 2063953"/>
              <a:gd name="connsiteX9" fmla="*/ 835078 w 1575551"/>
              <a:gd name="connsiteY9" fmla="*/ 1867381 h 2063953"/>
              <a:gd name="connsiteX10" fmla="*/ 425645 w 1575551"/>
              <a:gd name="connsiteY10" fmla="*/ 1498891 h 2063953"/>
              <a:gd name="connsiteX11" fmla="*/ 43508 w 1575551"/>
              <a:gd name="connsiteY11" fmla="*/ 952981 h 2063953"/>
              <a:gd name="connsiteX12" fmla="*/ 16212 w 1575551"/>
              <a:gd name="connsiteY12" fmla="*/ 448014 h 2063953"/>
              <a:gd name="connsiteX13" fmla="*/ 98099 w 1575551"/>
              <a:gd name="connsiteY13" fmla="*/ 38581 h 206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5551" h="2063953">
                <a:moveTo>
                  <a:pt x="98099" y="38581"/>
                </a:moveTo>
                <a:cubicBezTo>
                  <a:pt x="170887" y="-31932"/>
                  <a:pt x="341484" y="13560"/>
                  <a:pt x="452941" y="24933"/>
                </a:cubicBezTo>
                <a:cubicBezTo>
                  <a:pt x="564398" y="36306"/>
                  <a:pt x="671305" y="52229"/>
                  <a:pt x="766839" y="106820"/>
                </a:cubicBezTo>
                <a:cubicBezTo>
                  <a:pt x="862373" y="161411"/>
                  <a:pt x="937437" y="254670"/>
                  <a:pt x="1026147" y="352479"/>
                </a:cubicBezTo>
                <a:cubicBezTo>
                  <a:pt x="1114857" y="450288"/>
                  <a:pt x="1230863" y="598139"/>
                  <a:pt x="1299102" y="693673"/>
                </a:cubicBezTo>
                <a:cubicBezTo>
                  <a:pt x="1367341" y="789207"/>
                  <a:pt x="1390088" y="852897"/>
                  <a:pt x="1435580" y="925685"/>
                </a:cubicBezTo>
                <a:cubicBezTo>
                  <a:pt x="1481073" y="998473"/>
                  <a:pt x="1597078" y="1007572"/>
                  <a:pt x="1572057" y="1130402"/>
                </a:cubicBezTo>
                <a:cubicBezTo>
                  <a:pt x="1547036" y="1253232"/>
                  <a:pt x="1349143" y="1507990"/>
                  <a:pt x="1285454" y="1662664"/>
                </a:cubicBezTo>
                <a:cubicBezTo>
                  <a:pt x="1221765" y="1817338"/>
                  <a:pt x="1264983" y="2024330"/>
                  <a:pt x="1189920" y="2058449"/>
                </a:cubicBezTo>
                <a:cubicBezTo>
                  <a:pt x="1114857" y="2092569"/>
                  <a:pt x="962457" y="1960641"/>
                  <a:pt x="835078" y="1867381"/>
                </a:cubicBezTo>
                <a:cubicBezTo>
                  <a:pt x="707699" y="1774121"/>
                  <a:pt x="557573" y="1651291"/>
                  <a:pt x="425645" y="1498891"/>
                </a:cubicBezTo>
                <a:cubicBezTo>
                  <a:pt x="293717" y="1346491"/>
                  <a:pt x="111747" y="1128127"/>
                  <a:pt x="43508" y="952981"/>
                </a:cubicBezTo>
                <a:cubicBezTo>
                  <a:pt x="-24731" y="777835"/>
                  <a:pt x="4839" y="598139"/>
                  <a:pt x="16212" y="448014"/>
                </a:cubicBezTo>
                <a:cubicBezTo>
                  <a:pt x="27585" y="297889"/>
                  <a:pt x="25311" y="109094"/>
                  <a:pt x="98099" y="38581"/>
                </a:cubicBezTo>
                <a:close/>
              </a:path>
            </a:pathLst>
          </a:cu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b="1" dirty="0">
              <a:solidFill>
                <a:schemeClr val="tx1"/>
              </a:solidFill>
            </a:endParaRPr>
          </a:p>
          <a:p>
            <a:pPr algn="ctr">
              <a:defRPr/>
            </a:pPr>
            <a:endParaRPr lang="en-ZA" sz="1200" dirty="0">
              <a:solidFill>
                <a:schemeClr val="tx1"/>
              </a:solidFill>
            </a:endParaRPr>
          </a:p>
        </p:txBody>
      </p:sp>
      <p:sp>
        <p:nvSpPr>
          <p:cNvPr id="134" name="Freeform 133"/>
          <p:cNvSpPr/>
          <p:nvPr/>
        </p:nvSpPr>
        <p:spPr>
          <a:xfrm>
            <a:off x="5435600" y="4125913"/>
            <a:ext cx="1565275" cy="1247775"/>
          </a:xfrm>
          <a:custGeom>
            <a:avLst/>
            <a:gdLst>
              <a:gd name="connsiteX0" fmla="*/ 53415 w 1601784"/>
              <a:gd name="connsiteY0" fmla="*/ 437200 h 1243634"/>
              <a:gd name="connsiteX1" fmla="*/ 27535 w 1601784"/>
              <a:gd name="connsiteY1" fmla="*/ 695992 h 1243634"/>
              <a:gd name="connsiteX2" fmla="*/ 432977 w 1601784"/>
              <a:gd name="connsiteY2" fmla="*/ 808135 h 1243634"/>
              <a:gd name="connsiteX3" fmla="*/ 752154 w 1601784"/>
              <a:gd name="connsiteY3" fmla="*/ 842641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53415 w 1601784"/>
              <a:gd name="connsiteY0" fmla="*/ 437200 h 1243634"/>
              <a:gd name="connsiteX1" fmla="*/ 27535 w 1601784"/>
              <a:gd name="connsiteY1" fmla="*/ 695992 h 1243634"/>
              <a:gd name="connsiteX2" fmla="*/ 432977 w 1601784"/>
              <a:gd name="connsiteY2" fmla="*/ 808135 h 1243634"/>
              <a:gd name="connsiteX3" fmla="*/ 717649 w 1601784"/>
              <a:gd name="connsiteY3" fmla="*/ 903026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03026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72037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7203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9791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939385 w 1599233"/>
              <a:gd name="connsiteY4" fmla="*/ 972037 h 1246725"/>
              <a:gd name="connsiteX5" fmla="*/ 1249935 w 1599233"/>
              <a:gd name="connsiteY5" fmla="*/ 1239456 h 1246725"/>
              <a:gd name="connsiteX6" fmla="*/ 1586366 w 1599233"/>
              <a:gd name="connsiteY6" fmla="*/ 1127313 h 1246725"/>
              <a:gd name="connsiteX7" fmla="*/ 1482849 w 1599233"/>
              <a:gd name="connsiteY7" fmla="*/ 678739 h 1246725"/>
              <a:gd name="connsiteX8" fmla="*/ 1051528 w 1599233"/>
              <a:gd name="connsiteY8" fmla="*/ 342309 h 1246725"/>
              <a:gd name="connsiteX9" fmla="*/ 749603 w 1599233"/>
              <a:gd name="connsiteY9" fmla="*/ 57637 h 1246725"/>
              <a:gd name="connsiteX10" fmla="*/ 490811 w 1599233"/>
              <a:gd name="connsiteY10" fmla="*/ 5879 h 1246725"/>
              <a:gd name="connsiteX11" fmla="*/ 292403 w 1599233"/>
              <a:gd name="connsiteY11" fmla="*/ 143901 h 1246725"/>
              <a:gd name="connsiteX12" fmla="*/ 223392 w 1599233"/>
              <a:gd name="connsiteY12" fmla="*/ 204286 h 1246725"/>
              <a:gd name="connsiteX13" fmla="*/ 188886 w 1599233"/>
              <a:gd name="connsiteY13" fmla="*/ 281924 h 1246725"/>
              <a:gd name="connsiteX14" fmla="*/ 50864 w 1599233"/>
              <a:gd name="connsiteY14"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499438 w 1599233"/>
              <a:gd name="connsiteY3" fmla="*/ 773630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232018 w 1599233"/>
              <a:gd name="connsiteY3" fmla="*/ 756377 h 1246725"/>
              <a:gd name="connsiteX4" fmla="*/ 499438 w 1599233"/>
              <a:gd name="connsiteY4" fmla="*/ 773630 h 1246725"/>
              <a:gd name="connsiteX5" fmla="*/ 715098 w 1599233"/>
              <a:gd name="connsiteY5" fmla="*/ 842641 h 1246725"/>
              <a:gd name="connsiteX6" fmla="*/ 939385 w 1599233"/>
              <a:gd name="connsiteY6" fmla="*/ 972037 h 1246725"/>
              <a:gd name="connsiteX7" fmla="*/ 1249935 w 1599233"/>
              <a:gd name="connsiteY7" fmla="*/ 1239456 h 1246725"/>
              <a:gd name="connsiteX8" fmla="*/ 1586366 w 1599233"/>
              <a:gd name="connsiteY8" fmla="*/ 1127313 h 1246725"/>
              <a:gd name="connsiteX9" fmla="*/ 1482849 w 1599233"/>
              <a:gd name="connsiteY9" fmla="*/ 678739 h 1246725"/>
              <a:gd name="connsiteX10" fmla="*/ 1051528 w 1599233"/>
              <a:gd name="connsiteY10" fmla="*/ 342309 h 1246725"/>
              <a:gd name="connsiteX11" fmla="*/ 749603 w 1599233"/>
              <a:gd name="connsiteY11" fmla="*/ 57637 h 1246725"/>
              <a:gd name="connsiteX12" fmla="*/ 490811 w 1599233"/>
              <a:gd name="connsiteY12" fmla="*/ 5879 h 1246725"/>
              <a:gd name="connsiteX13" fmla="*/ 292403 w 1599233"/>
              <a:gd name="connsiteY13" fmla="*/ 143901 h 1246725"/>
              <a:gd name="connsiteX14" fmla="*/ 223392 w 1599233"/>
              <a:gd name="connsiteY14" fmla="*/ 204286 h 1246725"/>
              <a:gd name="connsiteX15" fmla="*/ 188886 w 1599233"/>
              <a:gd name="connsiteY15" fmla="*/ 281924 h 1246725"/>
              <a:gd name="connsiteX16" fmla="*/ 50864 w 1599233"/>
              <a:gd name="connsiteY16" fmla="*/ 437200 h 1246725"/>
              <a:gd name="connsiteX0" fmla="*/ 28713 w 1577082"/>
              <a:gd name="connsiteY0" fmla="*/ 437200 h 1246725"/>
              <a:gd name="connsiteX1" fmla="*/ 2833 w 1577082"/>
              <a:gd name="connsiteY1" fmla="*/ 695992 h 1246725"/>
              <a:gd name="connsiteX2" fmla="*/ 71846 w 1577082"/>
              <a:gd name="connsiteY2" fmla="*/ 713245 h 1246725"/>
              <a:gd name="connsiteX3" fmla="*/ 209867 w 1577082"/>
              <a:gd name="connsiteY3" fmla="*/ 756377 h 1246725"/>
              <a:gd name="connsiteX4" fmla="*/ 477287 w 1577082"/>
              <a:gd name="connsiteY4" fmla="*/ 773630 h 1246725"/>
              <a:gd name="connsiteX5" fmla="*/ 692947 w 1577082"/>
              <a:gd name="connsiteY5" fmla="*/ 842641 h 1246725"/>
              <a:gd name="connsiteX6" fmla="*/ 917234 w 1577082"/>
              <a:gd name="connsiteY6" fmla="*/ 972037 h 1246725"/>
              <a:gd name="connsiteX7" fmla="*/ 1227784 w 1577082"/>
              <a:gd name="connsiteY7" fmla="*/ 1239456 h 1246725"/>
              <a:gd name="connsiteX8" fmla="*/ 1564215 w 1577082"/>
              <a:gd name="connsiteY8" fmla="*/ 1127313 h 1246725"/>
              <a:gd name="connsiteX9" fmla="*/ 1460698 w 1577082"/>
              <a:gd name="connsiteY9" fmla="*/ 678739 h 1246725"/>
              <a:gd name="connsiteX10" fmla="*/ 1029377 w 1577082"/>
              <a:gd name="connsiteY10" fmla="*/ 342309 h 1246725"/>
              <a:gd name="connsiteX11" fmla="*/ 727452 w 1577082"/>
              <a:gd name="connsiteY11" fmla="*/ 57637 h 1246725"/>
              <a:gd name="connsiteX12" fmla="*/ 468660 w 1577082"/>
              <a:gd name="connsiteY12" fmla="*/ 5879 h 1246725"/>
              <a:gd name="connsiteX13" fmla="*/ 270252 w 1577082"/>
              <a:gd name="connsiteY13" fmla="*/ 143901 h 1246725"/>
              <a:gd name="connsiteX14" fmla="*/ 201241 w 1577082"/>
              <a:gd name="connsiteY14" fmla="*/ 204286 h 1246725"/>
              <a:gd name="connsiteX15" fmla="*/ 166735 w 1577082"/>
              <a:gd name="connsiteY15" fmla="*/ 281924 h 1246725"/>
              <a:gd name="connsiteX16" fmla="*/ 28713 w 1577082"/>
              <a:gd name="connsiteY16" fmla="*/ 437200 h 1246725"/>
              <a:gd name="connsiteX0" fmla="*/ 16175 w 1564544"/>
              <a:gd name="connsiteY0" fmla="*/ 437200 h 1246725"/>
              <a:gd name="connsiteX1" fmla="*/ 7548 w 1564544"/>
              <a:gd name="connsiteY1" fmla="*/ 583848 h 1246725"/>
              <a:gd name="connsiteX2" fmla="*/ 59308 w 1564544"/>
              <a:gd name="connsiteY2" fmla="*/ 713245 h 1246725"/>
              <a:gd name="connsiteX3" fmla="*/ 197329 w 1564544"/>
              <a:gd name="connsiteY3" fmla="*/ 756377 h 1246725"/>
              <a:gd name="connsiteX4" fmla="*/ 464749 w 1564544"/>
              <a:gd name="connsiteY4" fmla="*/ 773630 h 1246725"/>
              <a:gd name="connsiteX5" fmla="*/ 680409 w 1564544"/>
              <a:gd name="connsiteY5" fmla="*/ 842641 h 1246725"/>
              <a:gd name="connsiteX6" fmla="*/ 904696 w 1564544"/>
              <a:gd name="connsiteY6" fmla="*/ 972037 h 1246725"/>
              <a:gd name="connsiteX7" fmla="*/ 1215246 w 1564544"/>
              <a:gd name="connsiteY7" fmla="*/ 1239456 h 1246725"/>
              <a:gd name="connsiteX8" fmla="*/ 1551677 w 1564544"/>
              <a:gd name="connsiteY8" fmla="*/ 1127313 h 1246725"/>
              <a:gd name="connsiteX9" fmla="*/ 1448160 w 1564544"/>
              <a:gd name="connsiteY9" fmla="*/ 678739 h 1246725"/>
              <a:gd name="connsiteX10" fmla="*/ 1016839 w 1564544"/>
              <a:gd name="connsiteY10" fmla="*/ 342309 h 1246725"/>
              <a:gd name="connsiteX11" fmla="*/ 714914 w 1564544"/>
              <a:gd name="connsiteY11" fmla="*/ 57637 h 1246725"/>
              <a:gd name="connsiteX12" fmla="*/ 456122 w 1564544"/>
              <a:gd name="connsiteY12" fmla="*/ 5879 h 1246725"/>
              <a:gd name="connsiteX13" fmla="*/ 257714 w 1564544"/>
              <a:gd name="connsiteY13" fmla="*/ 143901 h 1246725"/>
              <a:gd name="connsiteX14" fmla="*/ 188703 w 1564544"/>
              <a:gd name="connsiteY14" fmla="*/ 204286 h 1246725"/>
              <a:gd name="connsiteX15" fmla="*/ 154197 w 1564544"/>
              <a:gd name="connsiteY15" fmla="*/ 281924 h 1246725"/>
              <a:gd name="connsiteX16" fmla="*/ 16175 w 1564544"/>
              <a:gd name="connsiteY16" fmla="*/ 437200 h 12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4544" h="1246725">
                <a:moveTo>
                  <a:pt x="16175" y="437200"/>
                </a:moveTo>
                <a:cubicBezTo>
                  <a:pt x="-8266" y="487521"/>
                  <a:pt x="359" y="537841"/>
                  <a:pt x="7548" y="583848"/>
                </a:cubicBezTo>
                <a:cubicBezTo>
                  <a:pt x="14737" y="629856"/>
                  <a:pt x="27678" y="684490"/>
                  <a:pt x="59308" y="713245"/>
                </a:cubicBezTo>
                <a:cubicBezTo>
                  <a:pt x="90938" y="742000"/>
                  <a:pt x="180076" y="782256"/>
                  <a:pt x="197329" y="756377"/>
                </a:cubicBezTo>
                <a:cubicBezTo>
                  <a:pt x="214582" y="730498"/>
                  <a:pt x="384236" y="759253"/>
                  <a:pt x="464749" y="773630"/>
                </a:cubicBezTo>
                <a:cubicBezTo>
                  <a:pt x="545262" y="788007"/>
                  <a:pt x="643028" y="846954"/>
                  <a:pt x="680409" y="842641"/>
                </a:cubicBezTo>
                <a:cubicBezTo>
                  <a:pt x="717790" y="838328"/>
                  <a:pt x="815557" y="905901"/>
                  <a:pt x="904696" y="972037"/>
                </a:cubicBezTo>
                <a:cubicBezTo>
                  <a:pt x="993835" y="1038173"/>
                  <a:pt x="1107416" y="1213577"/>
                  <a:pt x="1215246" y="1239456"/>
                </a:cubicBezTo>
                <a:cubicBezTo>
                  <a:pt x="1323076" y="1265335"/>
                  <a:pt x="1512858" y="1220766"/>
                  <a:pt x="1551677" y="1127313"/>
                </a:cubicBezTo>
                <a:cubicBezTo>
                  <a:pt x="1590496" y="1033860"/>
                  <a:pt x="1537300" y="809573"/>
                  <a:pt x="1448160" y="678739"/>
                </a:cubicBezTo>
                <a:cubicBezTo>
                  <a:pt x="1359020" y="547905"/>
                  <a:pt x="1139047" y="445826"/>
                  <a:pt x="1016839" y="342309"/>
                </a:cubicBezTo>
                <a:cubicBezTo>
                  <a:pt x="894631" y="238792"/>
                  <a:pt x="808367" y="113709"/>
                  <a:pt x="714914" y="57637"/>
                </a:cubicBezTo>
                <a:cubicBezTo>
                  <a:pt x="621461" y="1565"/>
                  <a:pt x="532322" y="-8498"/>
                  <a:pt x="456122" y="5879"/>
                </a:cubicBezTo>
                <a:cubicBezTo>
                  <a:pt x="379922" y="20256"/>
                  <a:pt x="302284" y="110833"/>
                  <a:pt x="257714" y="143901"/>
                </a:cubicBezTo>
                <a:cubicBezTo>
                  <a:pt x="213144" y="176969"/>
                  <a:pt x="205956" y="181282"/>
                  <a:pt x="188703" y="204286"/>
                </a:cubicBezTo>
                <a:cubicBezTo>
                  <a:pt x="171450" y="227290"/>
                  <a:pt x="181514" y="241667"/>
                  <a:pt x="154197" y="281924"/>
                </a:cubicBezTo>
                <a:cubicBezTo>
                  <a:pt x="126880" y="322181"/>
                  <a:pt x="40616" y="386879"/>
                  <a:pt x="16175" y="437200"/>
                </a:cubicBezTo>
                <a:close/>
              </a:path>
            </a:pathLst>
          </a:cu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lstStyle/>
          <a:p>
            <a:pPr algn="ctr">
              <a:defRPr/>
            </a:pPr>
            <a:endParaRPr lang="en-ZA" sz="1200" dirty="0">
              <a:solidFill>
                <a:schemeClr val="tx1"/>
              </a:solidFill>
            </a:endParaRPr>
          </a:p>
          <a:p>
            <a:pPr algn="ctr">
              <a:defRPr/>
            </a:pPr>
            <a:endParaRPr lang="en-ZA" b="1" dirty="0">
              <a:solidFill>
                <a:schemeClr val="tx1"/>
              </a:solidFill>
            </a:endParaRPr>
          </a:p>
        </p:txBody>
      </p:sp>
      <p:sp>
        <p:nvSpPr>
          <p:cNvPr id="135" name="Freeform 134"/>
          <p:cNvSpPr/>
          <p:nvPr/>
        </p:nvSpPr>
        <p:spPr>
          <a:xfrm>
            <a:off x="4340225" y="4965700"/>
            <a:ext cx="2968625" cy="984250"/>
          </a:xfrm>
          <a:custGeom>
            <a:avLst/>
            <a:gdLst>
              <a:gd name="connsiteX0" fmla="*/ 178845 w 2967350"/>
              <a:gd name="connsiteY0" fmla="*/ 335747 h 983654"/>
              <a:gd name="connsiteX1" fmla="*/ 465924 w 2967350"/>
              <a:gd name="connsiteY1" fmla="*/ 261319 h 983654"/>
              <a:gd name="connsiteX2" fmla="*/ 678575 w 2967350"/>
              <a:gd name="connsiteY2" fmla="*/ 144361 h 983654"/>
              <a:gd name="connsiteX3" fmla="*/ 944389 w 2967350"/>
              <a:gd name="connsiteY3" fmla="*/ 38035 h 983654"/>
              <a:gd name="connsiteX4" fmla="*/ 1008184 w 2967350"/>
              <a:gd name="connsiteY4" fmla="*/ 6138 h 983654"/>
              <a:gd name="connsiteX5" fmla="*/ 1242100 w 2967350"/>
              <a:gd name="connsiteY5" fmla="*/ 6138 h 983654"/>
              <a:gd name="connsiteX6" fmla="*/ 1539812 w 2967350"/>
              <a:gd name="connsiteY6" fmla="*/ 69933 h 983654"/>
              <a:gd name="connsiteX7" fmla="*/ 1901319 w 2967350"/>
              <a:gd name="connsiteY7" fmla="*/ 250686 h 983654"/>
              <a:gd name="connsiteX8" fmla="*/ 2103338 w 2967350"/>
              <a:gd name="connsiteY8" fmla="*/ 463338 h 983654"/>
              <a:gd name="connsiteX9" fmla="*/ 2337254 w 2967350"/>
              <a:gd name="connsiteY9" fmla="*/ 484603 h 983654"/>
              <a:gd name="connsiteX10" fmla="*/ 2549905 w 2967350"/>
              <a:gd name="connsiteY10" fmla="*/ 399542 h 983654"/>
              <a:gd name="connsiteX11" fmla="*/ 2645598 w 2967350"/>
              <a:gd name="connsiteY11" fmla="*/ 378277 h 983654"/>
              <a:gd name="connsiteX12" fmla="*/ 2858249 w 2967350"/>
              <a:gd name="connsiteY12" fmla="*/ 484603 h 983654"/>
              <a:gd name="connsiteX13" fmla="*/ 2964575 w 2967350"/>
              <a:gd name="connsiteY13" fmla="*/ 697254 h 983654"/>
              <a:gd name="connsiteX14" fmla="*/ 2751924 w 2967350"/>
              <a:gd name="connsiteY14" fmla="*/ 941803 h 983654"/>
              <a:gd name="connsiteX15" fmla="*/ 2432947 w 2967350"/>
              <a:gd name="connsiteY15" fmla="*/ 963068 h 983654"/>
              <a:gd name="connsiteX16" fmla="*/ 1943849 w 2967350"/>
              <a:gd name="connsiteY16" fmla="*/ 729152 h 983654"/>
              <a:gd name="connsiteX17" fmla="*/ 1667403 w 2967350"/>
              <a:gd name="connsiteY17" fmla="*/ 750417 h 983654"/>
              <a:gd name="connsiteX18" fmla="*/ 1018817 w 2967350"/>
              <a:gd name="connsiteY18" fmla="*/ 835477 h 983654"/>
              <a:gd name="connsiteX19" fmla="*/ 423393 w 2967350"/>
              <a:gd name="connsiteY19" fmla="*/ 846110 h 983654"/>
              <a:gd name="connsiteX20" fmla="*/ 29989 w 2967350"/>
              <a:gd name="connsiteY20" fmla="*/ 707886 h 983654"/>
              <a:gd name="connsiteX21" fmla="*/ 51254 w 2967350"/>
              <a:gd name="connsiteY21" fmla="*/ 463338 h 983654"/>
              <a:gd name="connsiteX22" fmla="*/ 242640 w 2967350"/>
              <a:gd name="connsiteY22" fmla="*/ 325114 h 983654"/>
              <a:gd name="connsiteX23" fmla="*/ 242640 w 2967350"/>
              <a:gd name="connsiteY23" fmla="*/ 325114 h 983654"/>
              <a:gd name="connsiteX24" fmla="*/ 370231 w 2967350"/>
              <a:gd name="connsiteY24" fmla="*/ 314482 h 98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67350" h="983654">
                <a:moveTo>
                  <a:pt x="178845" y="335747"/>
                </a:moveTo>
                <a:cubicBezTo>
                  <a:pt x="280740" y="314482"/>
                  <a:pt x="382636" y="293217"/>
                  <a:pt x="465924" y="261319"/>
                </a:cubicBezTo>
                <a:cubicBezTo>
                  <a:pt x="549212" y="229421"/>
                  <a:pt x="598831" y="181575"/>
                  <a:pt x="678575" y="144361"/>
                </a:cubicBezTo>
                <a:cubicBezTo>
                  <a:pt x="758319" y="107147"/>
                  <a:pt x="889454" y="61072"/>
                  <a:pt x="944389" y="38035"/>
                </a:cubicBezTo>
                <a:cubicBezTo>
                  <a:pt x="999324" y="14998"/>
                  <a:pt x="958565" y="11454"/>
                  <a:pt x="1008184" y="6138"/>
                </a:cubicBezTo>
                <a:cubicBezTo>
                  <a:pt x="1057803" y="822"/>
                  <a:pt x="1153495" y="-4494"/>
                  <a:pt x="1242100" y="6138"/>
                </a:cubicBezTo>
                <a:cubicBezTo>
                  <a:pt x="1330705" y="16770"/>
                  <a:pt x="1429942" y="29175"/>
                  <a:pt x="1539812" y="69933"/>
                </a:cubicBezTo>
                <a:cubicBezTo>
                  <a:pt x="1649682" y="110691"/>
                  <a:pt x="1807398" y="185118"/>
                  <a:pt x="1901319" y="250686"/>
                </a:cubicBezTo>
                <a:cubicBezTo>
                  <a:pt x="1995240" y="316254"/>
                  <a:pt x="2030682" y="424352"/>
                  <a:pt x="2103338" y="463338"/>
                </a:cubicBezTo>
                <a:cubicBezTo>
                  <a:pt x="2175994" y="502324"/>
                  <a:pt x="2262826" y="495236"/>
                  <a:pt x="2337254" y="484603"/>
                </a:cubicBezTo>
                <a:cubicBezTo>
                  <a:pt x="2411682" y="473970"/>
                  <a:pt x="2498514" y="417263"/>
                  <a:pt x="2549905" y="399542"/>
                </a:cubicBezTo>
                <a:cubicBezTo>
                  <a:pt x="2601296" y="381821"/>
                  <a:pt x="2594207" y="364100"/>
                  <a:pt x="2645598" y="378277"/>
                </a:cubicBezTo>
                <a:cubicBezTo>
                  <a:pt x="2696989" y="392454"/>
                  <a:pt x="2805086" y="431440"/>
                  <a:pt x="2858249" y="484603"/>
                </a:cubicBezTo>
                <a:cubicBezTo>
                  <a:pt x="2911412" y="537766"/>
                  <a:pt x="2982296" y="621054"/>
                  <a:pt x="2964575" y="697254"/>
                </a:cubicBezTo>
                <a:cubicBezTo>
                  <a:pt x="2946854" y="773454"/>
                  <a:pt x="2840529" y="897501"/>
                  <a:pt x="2751924" y="941803"/>
                </a:cubicBezTo>
                <a:cubicBezTo>
                  <a:pt x="2663319" y="986105"/>
                  <a:pt x="2567626" y="998510"/>
                  <a:pt x="2432947" y="963068"/>
                </a:cubicBezTo>
                <a:cubicBezTo>
                  <a:pt x="2298268" y="927626"/>
                  <a:pt x="2071440" y="764594"/>
                  <a:pt x="1943849" y="729152"/>
                </a:cubicBezTo>
                <a:cubicBezTo>
                  <a:pt x="1816258" y="693710"/>
                  <a:pt x="1821575" y="732696"/>
                  <a:pt x="1667403" y="750417"/>
                </a:cubicBezTo>
                <a:cubicBezTo>
                  <a:pt x="1513231" y="768138"/>
                  <a:pt x="1226152" y="819528"/>
                  <a:pt x="1018817" y="835477"/>
                </a:cubicBezTo>
                <a:cubicBezTo>
                  <a:pt x="811482" y="851426"/>
                  <a:pt x="588198" y="867375"/>
                  <a:pt x="423393" y="846110"/>
                </a:cubicBezTo>
                <a:cubicBezTo>
                  <a:pt x="258588" y="824845"/>
                  <a:pt x="92012" y="771681"/>
                  <a:pt x="29989" y="707886"/>
                </a:cubicBezTo>
                <a:cubicBezTo>
                  <a:pt x="-32034" y="644091"/>
                  <a:pt x="15812" y="527133"/>
                  <a:pt x="51254" y="463338"/>
                </a:cubicBezTo>
                <a:cubicBezTo>
                  <a:pt x="86696" y="399543"/>
                  <a:pt x="242640" y="325114"/>
                  <a:pt x="242640" y="325114"/>
                </a:cubicBezTo>
                <a:lnTo>
                  <a:pt x="242640" y="325114"/>
                </a:lnTo>
                <a:lnTo>
                  <a:pt x="370231" y="314482"/>
                </a:lnTo>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b="1" dirty="0">
              <a:solidFill>
                <a:schemeClr val="tx1"/>
              </a:solidFill>
            </a:endParaRPr>
          </a:p>
        </p:txBody>
      </p:sp>
      <p:sp>
        <p:nvSpPr>
          <p:cNvPr id="136" name="Freeform 135"/>
          <p:cNvSpPr/>
          <p:nvPr/>
        </p:nvSpPr>
        <p:spPr>
          <a:xfrm>
            <a:off x="4084638" y="2757488"/>
            <a:ext cx="2179637" cy="1739900"/>
          </a:xfrm>
          <a:custGeom>
            <a:avLst/>
            <a:gdLst>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502465 w 2351930"/>
              <a:gd name="connsiteY15" fmla="*/ 161952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58456 w 2351930"/>
              <a:gd name="connsiteY20" fmla="*/ 205393 h 2268109"/>
              <a:gd name="connsiteX21" fmla="*/ 300986 w 2351930"/>
              <a:gd name="connsiteY21" fmla="*/ 130965 h 2268109"/>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342977 w 2351930"/>
              <a:gd name="connsiteY15" fmla="*/ 157699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58456 w 2351930"/>
              <a:gd name="connsiteY20" fmla="*/ 205393 h 2268109"/>
              <a:gd name="connsiteX21" fmla="*/ 300986 w 2351930"/>
              <a:gd name="connsiteY21" fmla="*/ 130965 h 2268109"/>
              <a:gd name="connsiteX0" fmla="*/ 300986 w 2351930"/>
              <a:gd name="connsiteY0" fmla="*/ 130965 h 2268109"/>
              <a:gd name="connsiteX1" fmla="*/ 386047 w 2351930"/>
              <a:gd name="connsiteY1" fmla="*/ 14007 h 2268109"/>
              <a:gd name="connsiteX2" fmla="*/ 619963 w 2351930"/>
              <a:gd name="connsiteY2" fmla="*/ 24639 h 2268109"/>
              <a:gd name="connsiteX3" fmla="*/ 1119693 w 2351930"/>
              <a:gd name="connsiteY3" fmla="*/ 216025 h 2268109"/>
              <a:gd name="connsiteX4" fmla="*/ 1321712 w 2351930"/>
              <a:gd name="connsiteY4" fmla="*/ 332984 h 2268109"/>
              <a:gd name="connsiteX5" fmla="*/ 1555628 w 2351930"/>
              <a:gd name="connsiteY5" fmla="*/ 694490 h 2268109"/>
              <a:gd name="connsiteX6" fmla="*/ 1619424 w 2351930"/>
              <a:gd name="connsiteY6" fmla="*/ 907142 h 2268109"/>
              <a:gd name="connsiteX7" fmla="*/ 1917135 w 2351930"/>
              <a:gd name="connsiteY7" fmla="*/ 1151690 h 2268109"/>
              <a:gd name="connsiteX8" fmla="*/ 2151051 w 2351930"/>
              <a:gd name="connsiteY8" fmla="*/ 1491932 h 2268109"/>
              <a:gd name="connsiteX9" fmla="*/ 2321172 w 2351930"/>
              <a:gd name="connsiteY9" fmla="*/ 1757746 h 2268109"/>
              <a:gd name="connsiteX10" fmla="*/ 2342437 w 2351930"/>
              <a:gd name="connsiteY10" fmla="*/ 1906602 h 2268109"/>
              <a:gd name="connsiteX11" fmla="*/ 2214847 w 2351930"/>
              <a:gd name="connsiteY11" fmla="*/ 2129886 h 2268109"/>
              <a:gd name="connsiteX12" fmla="*/ 1959665 w 2351930"/>
              <a:gd name="connsiteY12" fmla="*/ 2268109 h 2268109"/>
              <a:gd name="connsiteX13" fmla="*/ 1661954 w 2351930"/>
              <a:gd name="connsiteY13" fmla="*/ 2129886 h 2268109"/>
              <a:gd name="connsiteX14" fmla="*/ 1534363 w 2351930"/>
              <a:gd name="connsiteY14" fmla="*/ 1747114 h 2268109"/>
              <a:gd name="connsiteX15" fmla="*/ 1342977 w 2351930"/>
              <a:gd name="connsiteY15" fmla="*/ 1576993 h 2268109"/>
              <a:gd name="connsiteX16" fmla="*/ 917675 w 2351930"/>
              <a:gd name="connsiteY16" fmla="*/ 1332444 h 2268109"/>
              <a:gd name="connsiteX17" fmla="*/ 152131 w 2351930"/>
              <a:gd name="connsiteY17" fmla="*/ 992202 h 2268109"/>
              <a:gd name="connsiteX18" fmla="*/ 3275 w 2351930"/>
              <a:gd name="connsiteY18" fmla="*/ 726388 h 2268109"/>
              <a:gd name="connsiteX19" fmla="*/ 215926 w 2351930"/>
              <a:gd name="connsiteY19" fmla="*/ 407411 h 2268109"/>
              <a:gd name="connsiteX20" fmla="*/ 247823 w 2351930"/>
              <a:gd name="connsiteY20" fmla="*/ 173496 h 2268109"/>
              <a:gd name="connsiteX21" fmla="*/ 300986 w 2351930"/>
              <a:gd name="connsiteY21" fmla="*/ 130965 h 2268109"/>
              <a:gd name="connsiteX0" fmla="*/ 302307 w 2353251"/>
              <a:gd name="connsiteY0" fmla="*/ 130965 h 2268109"/>
              <a:gd name="connsiteX1" fmla="*/ 387368 w 2353251"/>
              <a:gd name="connsiteY1" fmla="*/ 14007 h 2268109"/>
              <a:gd name="connsiteX2" fmla="*/ 621284 w 2353251"/>
              <a:gd name="connsiteY2" fmla="*/ 24639 h 2268109"/>
              <a:gd name="connsiteX3" fmla="*/ 1121014 w 2353251"/>
              <a:gd name="connsiteY3" fmla="*/ 216025 h 2268109"/>
              <a:gd name="connsiteX4" fmla="*/ 1323033 w 2353251"/>
              <a:gd name="connsiteY4" fmla="*/ 332984 h 2268109"/>
              <a:gd name="connsiteX5" fmla="*/ 1556949 w 2353251"/>
              <a:gd name="connsiteY5" fmla="*/ 694490 h 2268109"/>
              <a:gd name="connsiteX6" fmla="*/ 1620745 w 2353251"/>
              <a:gd name="connsiteY6" fmla="*/ 907142 h 2268109"/>
              <a:gd name="connsiteX7" fmla="*/ 1918456 w 2353251"/>
              <a:gd name="connsiteY7" fmla="*/ 1151690 h 2268109"/>
              <a:gd name="connsiteX8" fmla="*/ 2152372 w 2353251"/>
              <a:gd name="connsiteY8" fmla="*/ 1491932 h 2268109"/>
              <a:gd name="connsiteX9" fmla="*/ 2322493 w 2353251"/>
              <a:gd name="connsiteY9" fmla="*/ 1757746 h 2268109"/>
              <a:gd name="connsiteX10" fmla="*/ 2343758 w 2353251"/>
              <a:gd name="connsiteY10" fmla="*/ 1906602 h 2268109"/>
              <a:gd name="connsiteX11" fmla="*/ 2216168 w 2353251"/>
              <a:gd name="connsiteY11" fmla="*/ 2129886 h 2268109"/>
              <a:gd name="connsiteX12" fmla="*/ 1960986 w 2353251"/>
              <a:gd name="connsiteY12" fmla="*/ 2268109 h 2268109"/>
              <a:gd name="connsiteX13" fmla="*/ 1663275 w 2353251"/>
              <a:gd name="connsiteY13" fmla="*/ 2129886 h 2268109"/>
              <a:gd name="connsiteX14" fmla="*/ 1535684 w 2353251"/>
              <a:gd name="connsiteY14" fmla="*/ 1747114 h 2268109"/>
              <a:gd name="connsiteX15" fmla="*/ 1344298 w 2353251"/>
              <a:gd name="connsiteY15" fmla="*/ 1576993 h 2268109"/>
              <a:gd name="connsiteX16" fmla="*/ 918996 w 2353251"/>
              <a:gd name="connsiteY16" fmla="*/ 1332444 h 2268109"/>
              <a:gd name="connsiteX17" fmla="*/ 153452 w 2353251"/>
              <a:gd name="connsiteY17" fmla="*/ 992202 h 2268109"/>
              <a:gd name="connsiteX18" fmla="*/ 4596 w 2353251"/>
              <a:gd name="connsiteY18" fmla="*/ 726388 h 2268109"/>
              <a:gd name="connsiteX19" fmla="*/ 238512 w 2353251"/>
              <a:gd name="connsiteY19" fmla="*/ 428676 h 2268109"/>
              <a:gd name="connsiteX20" fmla="*/ 249144 w 2353251"/>
              <a:gd name="connsiteY20" fmla="*/ 173496 h 2268109"/>
              <a:gd name="connsiteX21" fmla="*/ 302307 w 2353251"/>
              <a:gd name="connsiteY21" fmla="*/ 130965 h 2268109"/>
              <a:gd name="connsiteX0" fmla="*/ 299732 w 2350676"/>
              <a:gd name="connsiteY0" fmla="*/ 130965 h 2268109"/>
              <a:gd name="connsiteX1" fmla="*/ 384793 w 2350676"/>
              <a:gd name="connsiteY1" fmla="*/ 14007 h 2268109"/>
              <a:gd name="connsiteX2" fmla="*/ 618709 w 2350676"/>
              <a:gd name="connsiteY2" fmla="*/ 24639 h 2268109"/>
              <a:gd name="connsiteX3" fmla="*/ 1118439 w 2350676"/>
              <a:gd name="connsiteY3" fmla="*/ 216025 h 2268109"/>
              <a:gd name="connsiteX4" fmla="*/ 1320458 w 2350676"/>
              <a:gd name="connsiteY4" fmla="*/ 332984 h 2268109"/>
              <a:gd name="connsiteX5" fmla="*/ 1554374 w 2350676"/>
              <a:gd name="connsiteY5" fmla="*/ 694490 h 2268109"/>
              <a:gd name="connsiteX6" fmla="*/ 1618170 w 2350676"/>
              <a:gd name="connsiteY6" fmla="*/ 907142 h 2268109"/>
              <a:gd name="connsiteX7" fmla="*/ 1915881 w 2350676"/>
              <a:gd name="connsiteY7" fmla="*/ 1151690 h 2268109"/>
              <a:gd name="connsiteX8" fmla="*/ 2149797 w 2350676"/>
              <a:gd name="connsiteY8" fmla="*/ 1491932 h 2268109"/>
              <a:gd name="connsiteX9" fmla="*/ 2319918 w 2350676"/>
              <a:gd name="connsiteY9" fmla="*/ 1757746 h 2268109"/>
              <a:gd name="connsiteX10" fmla="*/ 2341183 w 2350676"/>
              <a:gd name="connsiteY10" fmla="*/ 1906602 h 2268109"/>
              <a:gd name="connsiteX11" fmla="*/ 2213593 w 2350676"/>
              <a:gd name="connsiteY11" fmla="*/ 2129886 h 2268109"/>
              <a:gd name="connsiteX12" fmla="*/ 1958411 w 2350676"/>
              <a:gd name="connsiteY12" fmla="*/ 2268109 h 2268109"/>
              <a:gd name="connsiteX13" fmla="*/ 1660700 w 2350676"/>
              <a:gd name="connsiteY13" fmla="*/ 2129886 h 2268109"/>
              <a:gd name="connsiteX14" fmla="*/ 1533109 w 2350676"/>
              <a:gd name="connsiteY14" fmla="*/ 1747114 h 2268109"/>
              <a:gd name="connsiteX15" fmla="*/ 1341723 w 2350676"/>
              <a:gd name="connsiteY15" fmla="*/ 1576993 h 2268109"/>
              <a:gd name="connsiteX16" fmla="*/ 916421 w 2350676"/>
              <a:gd name="connsiteY16" fmla="*/ 1332444 h 2268109"/>
              <a:gd name="connsiteX17" fmla="*/ 150877 w 2350676"/>
              <a:gd name="connsiteY17" fmla="*/ 992202 h 2268109"/>
              <a:gd name="connsiteX18" fmla="*/ 2021 w 2350676"/>
              <a:gd name="connsiteY18" fmla="*/ 726388 h 2268109"/>
              <a:gd name="connsiteX19" fmla="*/ 193406 w 2350676"/>
              <a:gd name="connsiteY19" fmla="*/ 407411 h 2268109"/>
              <a:gd name="connsiteX20" fmla="*/ 246569 w 2350676"/>
              <a:gd name="connsiteY20" fmla="*/ 173496 h 2268109"/>
              <a:gd name="connsiteX21" fmla="*/ 299732 w 2350676"/>
              <a:gd name="connsiteY21" fmla="*/ 130965 h 2268109"/>
              <a:gd name="connsiteX0" fmla="*/ 299732 w 2350676"/>
              <a:gd name="connsiteY0" fmla="*/ 130965 h 2268109"/>
              <a:gd name="connsiteX1" fmla="*/ 384793 w 2350676"/>
              <a:gd name="connsiteY1" fmla="*/ 14007 h 2268109"/>
              <a:gd name="connsiteX2" fmla="*/ 618709 w 2350676"/>
              <a:gd name="connsiteY2" fmla="*/ 24639 h 2268109"/>
              <a:gd name="connsiteX3" fmla="*/ 1118439 w 2350676"/>
              <a:gd name="connsiteY3" fmla="*/ 216025 h 2268109"/>
              <a:gd name="connsiteX4" fmla="*/ 1320458 w 2350676"/>
              <a:gd name="connsiteY4" fmla="*/ 332984 h 2268109"/>
              <a:gd name="connsiteX5" fmla="*/ 1554374 w 2350676"/>
              <a:gd name="connsiteY5" fmla="*/ 694490 h 2268109"/>
              <a:gd name="connsiteX6" fmla="*/ 1639435 w 2350676"/>
              <a:gd name="connsiteY6" fmla="*/ 822081 h 2268109"/>
              <a:gd name="connsiteX7" fmla="*/ 1915881 w 2350676"/>
              <a:gd name="connsiteY7" fmla="*/ 1151690 h 2268109"/>
              <a:gd name="connsiteX8" fmla="*/ 2149797 w 2350676"/>
              <a:gd name="connsiteY8" fmla="*/ 1491932 h 2268109"/>
              <a:gd name="connsiteX9" fmla="*/ 2319918 w 2350676"/>
              <a:gd name="connsiteY9" fmla="*/ 1757746 h 2268109"/>
              <a:gd name="connsiteX10" fmla="*/ 2341183 w 2350676"/>
              <a:gd name="connsiteY10" fmla="*/ 1906602 h 2268109"/>
              <a:gd name="connsiteX11" fmla="*/ 2213593 w 2350676"/>
              <a:gd name="connsiteY11" fmla="*/ 2129886 h 2268109"/>
              <a:gd name="connsiteX12" fmla="*/ 1958411 w 2350676"/>
              <a:gd name="connsiteY12" fmla="*/ 2268109 h 2268109"/>
              <a:gd name="connsiteX13" fmla="*/ 1660700 w 2350676"/>
              <a:gd name="connsiteY13" fmla="*/ 2129886 h 2268109"/>
              <a:gd name="connsiteX14" fmla="*/ 1533109 w 2350676"/>
              <a:gd name="connsiteY14" fmla="*/ 1747114 h 2268109"/>
              <a:gd name="connsiteX15" fmla="*/ 1341723 w 2350676"/>
              <a:gd name="connsiteY15" fmla="*/ 1576993 h 2268109"/>
              <a:gd name="connsiteX16" fmla="*/ 916421 w 2350676"/>
              <a:gd name="connsiteY16" fmla="*/ 1332444 h 2268109"/>
              <a:gd name="connsiteX17" fmla="*/ 150877 w 2350676"/>
              <a:gd name="connsiteY17" fmla="*/ 992202 h 2268109"/>
              <a:gd name="connsiteX18" fmla="*/ 2021 w 2350676"/>
              <a:gd name="connsiteY18" fmla="*/ 726388 h 2268109"/>
              <a:gd name="connsiteX19" fmla="*/ 193406 w 2350676"/>
              <a:gd name="connsiteY19" fmla="*/ 407411 h 2268109"/>
              <a:gd name="connsiteX20" fmla="*/ 246569 w 2350676"/>
              <a:gd name="connsiteY20" fmla="*/ 173496 h 2268109"/>
              <a:gd name="connsiteX21" fmla="*/ 299732 w 2350676"/>
              <a:gd name="connsiteY21" fmla="*/ 130965 h 2268109"/>
              <a:gd name="connsiteX0" fmla="*/ 299732 w 2350676"/>
              <a:gd name="connsiteY0" fmla="*/ 97023 h 2266065"/>
              <a:gd name="connsiteX1" fmla="*/ 384793 w 2350676"/>
              <a:gd name="connsiteY1" fmla="*/ 11963 h 2266065"/>
              <a:gd name="connsiteX2" fmla="*/ 618709 w 2350676"/>
              <a:gd name="connsiteY2" fmla="*/ 22595 h 2266065"/>
              <a:gd name="connsiteX3" fmla="*/ 1118439 w 2350676"/>
              <a:gd name="connsiteY3" fmla="*/ 213981 h 2266065"/>
              <a:gd name="connsiteX4" fmla="*/ 1320458 w 2350676"/>
              <a:gd name="connsiteY4" fmla="*/ 330940 h 2266065"/>
              <a:gd name="connsiteX5" fmla="*/ 1554374 w 2350676"/>
              <a:gd name="connsiteY5" fmla="*/ 692446 h 2266065"/>
              <a:gd name="connsiteX6" fmla="*/ 1639435 w 2350676"/>
              <a:gd name="connsiteY6" fmla="*/ 820037 h 2266065"/>
              <a:gd name="connsiteX7" fmla="*/ 1915881 w 2350676"/>
              <a:gd name="connsiteY7" fmla="*/ 1149646 h 2266065"/>
              <a:gd name="connsiteX8" fmla="*/ 2149797 w 2350676"/>
              <a:gd name="connsiteY8" fmla="*/ 1489888 h 2266065"/>
              <a:gd name="connsiteX9" fmla="*/ 2319918 w 2350676"/>
              <a:gd name="connsiteY9" fmla="*/ 1755702 h 2266065"/>
              <a:gd name="connsiteX10" fmla="*/ 2341183 w 2350676"/>
              <a:gd name="connsiteY10" fmla="*/ 1904558 h 2266065"/>
              <a:gd name="connsiteX11" fmla="*/ 2213593 w 2350676"/>
              <a:gd name="connsiteY11" fmla="*/ 2127842 h 2266065"/>
              <a:gd name="connsiteX12" fmla="*/ 1958411 w 2350676"/>
              <a:gd name="connsiteY12" fmla="*/ 2266065 h 2266065"/>
              <a:gd name="connsiteX13" fmla="*/ 1660700 w 2350676"/>
              <a:gd name="connsiteY13" fmla="*/ 2127842 h 2266065"/>
              <a:gd name="connsiteX14" fmla="*/ 1533109 w 2350676"/>
              <a:gd name="connsiteY14" fmla="*/ 1745070 h 2266065"/>
              <a:gd name="connsiteX15" fmla="*/ 1341723 w 2350676"/>
              <a:gd name="connsiteY15" fmla="*/ 1574949 h 2266065"/>
              <a:gd name="connsiteX16" fmla="*/ 916421 w 2350676"/>
              <a:gd name="connsiteY16" fmla="*/ 1330400 h 2266065"/>
              <a:gd name="connsiteX17" fmla="*/ 150877 w 2350676"/>
              <a:gd name="connsiteY17" fmla="*/ 990158 h 2266065"/>
              <a:gd name="connsiteX18" fmla="*/ 2021 w 2350676"/>
              <a:gd name="connsiteY18" fmla="*/ 724344 h 2266065"/>
              <a:gd name="connsiteX19" fmla="*/ 193406 w 2350676"/>
              <a:gd name="connsiteY19" fmla="*/ 405367 h 2266065"/>
              <a:gd name="connsiteX20" fmla="*/ 246569 w 2350676"/>
              <a:gd name="connsiteY20" fmla="*/ 171452 h 2266065"/>
              <a:gd name="connsiteX21" fmla="*/ 299732 w 2350676"/>
              <a:gd name="connsiteY21" fmla="*/ 97023 h 2266065"/>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320458 w 2354603"/>
              <a:gd name="connsiteY4" fmla="*/ 330940 h 2267251"/>
              <a:gd name="connsiteX5" fmla="*/ 1554374 w 2354603"/>
              <a:gd name="connsiteY5" fmla="*/ 692446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554374 w 2354603"/>
              <a:gd name="connsiteY5" fmla="*/ 692446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657788 w 2354603"/>
              <a:gd name="connsiteY5" fmla="*/ 529160 h 2267251"/>
              <a:gd name="connsiteX6" fmla="*/ 1639435 w 2354603"/>
              <a:gd name="connsiteY6" fmla="*/ 820037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354603"/>
              <a:gd name="connsiteY0" fmla="*/ 97023 h 2267251"/>
              <a:gd name="connsiteX1" fmla="*/ 384793 w 2354603"/>
              <a:gd name="connsiteY1" fmla="*/ 11963 h 2267251"/>
              <a:gd name="connsiteX2" fmla="*/ 618709 w 2354603"/>
              <a:gd name="connsiteY2" fmla="*/ 22595 h 2267251"/>
              <a:gd name="connsiteX3" fmla="*/ 1118439 w 2354603"/>
              <a:gd name="connsiteY3" fmla="*/ 213981 h 2267251"/>
              <a:gd name="connsiteX4" fmla="*/ 1489186 w 2354603"/>
              <a:gd name="connsiteY4" fmla="*/ 559540 h 2267251"/>
              <a:gd name="connsiteX5" fmla="*/ 1657788 w 2354603"/>
              <a:gd name="connsiteY5" fmla="*/ 529160 h 2267251"/>
              <a:gd name="connsiteX6" fmla="*/ 2161949 w 2354603"/>
              <a:gd name="connsiteY6" fmla="*/ 645866 h 2267251"/>
              <a:gd name="connsiteX7" fmla="*/ 1915881 w 2354603"/>
              <a:gd name="connsiteY7" fmla="*/ 1149646 h 2267251"/>
              <a:gd name="connsiteX8" fmla="*/ 2149797 w 2354603"/>
              <a:gd name="connsiteY8" fmla="*/ 1489888 h 2267251"/>
              <a:gd name="connsiteX9" fmla="*/ 2319918 w 2354603"/>
              <a:gd name="connsiteY9" fmla="*/ 1755702 h 2267251"/>
              <a:gd name="connsiteX10" fmla="*/ 2341183 w 2354603"/>
              <a:gd name="connsiteY10" fmla="*/ 1904558 h 2267251"/>
              <a:gd name="connsiteX11" fmla="*/ 2160430 w 2354603"/>
              <a:gd name="connsiteY11" fmla="*/ 2064046 h 2267251"/>
              <a:gd name="connsiteX12" fmla="*/ 1958411 w 2354603"/>
              <a:gd name="connsiteY12" fmla="*/ 2266065 h 2267251"/>
              <a:gd name="connsiteX13" fmla="*/ 1660700 w 2354603"/>
              <a:gd name="connsiteY13" fmla="*/ 2127842 h 2267251"/>
              <a:gd name="connsiteX14" fmla="*/ 1533109 w 2354603"/>
              <a:gd name="connsiteY14" fmla="*/ 1745070 h 2267251"/>
              <a:gd name="connsiteX15" fmla="*/ 1341723 w 2354603"/>
              <a:gd name="connsiteY15" fmla="*/ 1574949 h 2267251"/>
              <a:gd name="connsiteX16" fmla="*/ 916421 w 2354603"/>
              <a:gd name="connsiteY16" fmla="*/ 1330400 h 2267251"/>
              <a:gd name="connsiteX17" fmla="*/ 150877 w 2354603"/>
              <a:gd name="connsiteY17" fmla="*/ 990158 h 2267251"/>
              <a:gd name="connsiteX18" fmla="*/ 2021 w 2354603"/>
              <a:gd name="connsiteY18" fmla="*/ 724344 h 2267251"/>
              <a:gd name="connsiteX19" fmla="*/ 193406 w 2354603"/>
              <a:gd name="connsiteY19" fmla="*/ 405367 h 2267251"/>
              <a:gd name="connsiteX20" fmla="*/ 246569 w 2354603"/>
              <a:gd name="connsiteY20" fmla="*/ 171452 h 2267251"/>
              <a:gd name="connsiteX21" fmla="*/ 299732 w 2354603"/>
              <a:gd name="connsiteY21" fmla="*/ 97023 h 2267251"/>
              <a:gd name="connsiteX0" fmla="*/ 299732 w 2574478"/>
              <a:gd name="connsiteY0" fmla="*/ 97023 h 2267251"/>
              <a:gd name="connsiteX1" fmla="*/ 384793 w 2574478"/>
              <a:gd name="connsiteY1" fmla="*/ 11963 h 2267251"/>
              <a:gd name="connsiteX2" fmla="*/ 618709 w 2574478"/>
              <a:gd name="connsiteY2" fmla="*/ 22595 h 2267251"/>
              <a:gd name="connsiteX3" fmla="*/ 1118439 w 2574478"/>
              <a:gd name="connsiteY3" fmla="*/ 213981 h 2267251"/>
              <a:gd name="connsiteX4" fmla="*/ 1489186 w 2574478"/>
              <a:gd name="connsiteY4" fmla="*/ 559540 h 2267251"/>
              <a:gd name="connsiteX5" fmla="*/ 1657788 w 2574478"/>
              <a:gd name="connsiteY5" fmla="*/ 529160 h 2267251"/>
              <a:gd name="connsiteX6" fmla="*/ 2161949 w 2574478"/>
              <a:gd name="connsiteY6" fmla="*/ 645866 h 2267251"/>
              <a:gd name="connsiteX7" fmla="*/ 2574467 w 2574478"/>
              <a:gd name="connsiteY7" fmla="*/ 1095217 h 2267251"/>
              <a:gd name="connsiteX8" fmla="*/ 2149797 w 2574478"/>
              <a:gd name="connsiteY8" fmla="*/ 1489888 h 2267251"/>
              <a:gd name="connsiteX9" fmla="*/ 2319918 w 2574478"/>
              <a:gd name="connsiteY9" fmla="*/ 1755702 h 2267251"/>
              <a:gd name="connsiteX10" fmla="*/ 2341183 w 2574478"/>
              <a:gd name="connsiteY10" fmla="*/ 1904558 h 2267251"/>
              <a:gd name="connsiteX11" fmla="*/ 2160430 w 2574478"/>
              <a:gd name="connsiteY11" fmla="*/ 2064046 h 2267251"/>
              <a:gd name="connsiteX12" fmla="*/ 1958411 w 2574478"/>
              <a:gd name="connsiteY12" fmla="*/ 2266065 h 2267251"/>
              <a:gd name="connsiteX13" fmla="*/ 1660700 w 2574478"/>
              <a:gd name="connsiteY13" fmla="*/ 2127842 h 2267251"/>
              <a:gd name="connsiteX14" fmla="*/ 1533109 w 2574478"/>
              <a:gd name="connsiteY14" fmla="*/ 1745070 h 2267251"/>
              <a:gd name="connsiteX15" fmla="*/ 1341723 w 2574478"/>
              <a:gd name="connsiteY15" fmla="*/ 1574949 h 2267251"/>
              <a:gd name="connsiteX16" fmla="*/ 916421 w 2574478"/>
              <a:gd name="connsiteY16" fmla="*/ 1330400 h 2267251"/>
              <a:gd name="connsiteX17" fmla="*/ 150877 w 2574478"/>
              <a:gd name="connsiteY17" fmla="*/ 990158 h 2267251"/>
              <a:gd name="connsiteX18" fmla="*/ 2021 w 2574478"/>
              <a:gd name="connsiteY18" fmla="*/ 724344 h 2267251"/>
              <a:gd name="connsiteX19" fmla="*/ 193406 w 2574478"/>
              <a:gd name="connsiteY19" fmla="*/ 405367 h 2267251"/>
              <a:gd name="connsiteX20" fmla="*/ 246569 w 2574478"/>
              <a:gd name="connsiteY20" fmla="*/ 171452 h 2267251"/>
              <a:gd name="connsiteX21" fmla="*/ 299732 w 2574478"/>
              <a:gd name="connsiteY21" fmla="*/ 97023 h 2267251"/>
              <a:gd name="connsiteX0" fmla="*/ 299732 w 2873640"/>
              <a:gd name="connsiteY0" fmla="*/ 97023 h 2267251"/>
              <a:gd name="connsiteX1" fmla="*/ 384793 w 2873640"/>
              <a:gd name="connsiteY1" fmla="*/ 11963 h 2267251"/>
              <a:gd name="connsiteX2" fmla="*/ 618709 w 2873640"/>
              <a:gd name="connsiteY2" fmla="*/ 22595 h 2267251"/>
              <a:gd name="connsiteX3" fmla="*/ 1118439 w 2873640"/>
              <a:gd name="connsiteY3" fmla="*/ 213981 h 2267251"/>
              <a:gd name="connsiteX4" fmla="*/ 1489186 w 2873640"/>
              <a:gd name="connsiteY4" fmla="*/ 559540 h 2267251"/>
              <a:gd name="connsiteX5" fmla="*/ 1657788 w 2873640"/>
              <a:gd name="connsiteY5" fmla="*/ 529160 h 2267251"/>
              <a:gd name="connsiteX6" fmla="*/ 2161949 w 2873640"/>
              <a:gd name="connsiteY6" fmla="*/ 645866 h 2267251"/>
              <a:gd name="connsiteX7" fmla="*/ 2574467 w 2873640"/>
              <a:gd name="connsiteY7" fmla="*/ 1095217 h 2267251"/>
              <a:gd name="connsiteX8" fmla="*/ 2868254 w 2873640"/>
              <a:gd name="connsiteY8" fmla="*/ 1473559 h 2267251"/>
              <a:gd name="connsiteX9" fmla="*/ 2319918 w 2873640"/>
              <a:gd name="connsiteY9" fmla="*/ 1755702 h 2267251"/>
              <a:gd name="connsiteX10" fmla="*/ 2341183 w 2873640"/>
              <a:gd name="connsiteY10" fmla="*/ 1904558 h 2267251"/>
              <a:gd name="connsiteX11" fmla="*/ 2160430 w 2873640"/>
              <a:gd name="connsiteY11" fmla="*/ 2064046 h 2267251"/>
              <a:gd name="connsiteX12" fmla="*/ 1958411 w 2873640"/>
              <a:gd name="connsiteY12" fmla="*/ 2266065 h 2267251"/>
              <a:gd name="connsiteX13" fmla="*/ 1660700 w 2873640"/>
              <a:gd name="connsiteY13" fmla="*/ 2127842 h 2267251"/>
              <a:gd name="connsiteX14" fmla="*/ 1533109 w 2873640"/>
              <a:gd name="connsiteY14" fmla="*/ 1745070 h 2267251"/>
              <a:gd name="connsiteX15" fmla="*/ 1341723 w 2873640"/>
              <a:gd name="connsiteY15" fmla="*/ 1574949 h 2267251"/>
              <a:gd name="connsiteX16" fmla="*/ 916421 w 2873640"/>
              <a:gd name="connsiteY16" fmla="*/ 1330400 h 2267251"/>
              <a:gd name="connsiteX17" fmla="*/ 150877 w 2873640"/>
              <a:gd name="connsiteY17" fmla="*/ 990158 h 2267251"/>
              <a:gd name="connsiteX18" fmla="*/ 2021 w 2873640"/>
              <a:gd name="connsiteY18" fmla="*/ 724344 h 2267251"/>
              <a:gd name="connsiteX19" fmla="*/ 193406 w 2873640"/>
              <a:gd name="connsiteY19" fmla="*/ 405367 h 2267251"/>
              <a:gd name="connsiteX20" fmla="*/ 246569 w 2873640"/>
              <a:gd name="connsiteY20" fmla="*/ 171452 h 2267251"/>
              <a:gd name="connsiteX21" fmla="*/ 299732 w 2873640"/>
              <a:gd name="connsiteY21" fmla="*/ 97023 h 2267251"/>
              <a:gd name="connsiteX0" fmla="*/ 299732 w 2888239"/>
              <a:gd name="connsiteY0" fmla="*/ 97023 h 2267251"/>
              <a:gd name="connsiteX1" fmla="*/ 384793 w 2888239"/>
              <a:gd name="connsiteY1" fmla="*/ 11963 h 2267251"/>
              <a:gd name="connsiteX2" fmla="*/ 618709 w 2888239"/>
              <a:gd name="connsiteY2" fmla="*/ 22595 h 2267251"/>
              <a:gd name="connsiteX3" fmla="*/ 1118439 w 2888239"/>
              <a:gd name="connsiteY3" fmla="*/ 213981 h 2267251"/>
              <a:gd name="connsiteX4" fmla="*/ 1489186 w 2888239"/>
              <a:gd name="connsiteY4" fmla="*/ 559540 h 2267251"/>
              <a:gd name="connsiteX5" fmla="*/ 1657788 w 2888239"/>
              <a:gd name="connsiteY5" fmla="*/ 529160 h 2267251"/>
              <a:gd name="connsiteX6" fmla="*/ 2161949 w 2888239"/>
              <a:gd name="connsiteY6" fmla="*/ 645866 h 2267251"/>
              <a:gd name="connsiteX7" fmla="*/ 2574467 w 2888239"/>
              <a:gd name="connsiteY7" fmla="*/ 1095217 h 2267251"/>
              <a:gd name="connsiteX8" fmla="*/ 2868254 w 2888239"/>
              <a:gd name="connsiteY8" fmla="*/ 1473559 h 2267251"/>
              <a:gd name="connsiteX9" fmla="*/ 2804333 w 2888239"/>
              <a:gd name="connsiteY9" fmla="*/ 1946202 h 2267251"/>
              <a:gd name="connsiteX10" fmla="*/ 2341183 w 2888239"/>
              <a:gd name="connsiteY10" fmla="*/ 1904558 h 2267251"/>
              <a:gd name="connsiteX11" fmla="*/ 2160430 w 2888239"/>
              <a:gd name="connsiteY11" fmla="*/ 2064046 h 2267251"/>
              <a:gd name="connsiteX12" fmla="*/ 1958411 w 2888239"/>
              <a:gd name="connsiteY12" fmla="*/ 2266065 h 2267251"/>
              <a:gd name="connsiteX13" fmla="*/ 1660700 w 2888239"/>
              <a:gd name="connsiteY13" fmla="*/ 2127842 h 2267251"/>
              <a:gd name="connsiteX14" fmla="*/ 1533109 w 2888239"/>
              <a:gd name="connsiteY14" fmla="*/ 1745070 h 2267251"/>
              <a:gd name="connsiteX15" fmla="*/ 1341723 w 2888239"/>
              <a:gd name="connsiteY15" fmla="*/ 1574949 h 2267251"/>
              <a:gd name="connsiteX16" fmla="*/ 916421 w 2888239"/>
              <a:gd name="connsiteY16" fmla="*/ 1330400 h 2267251"/>
              <a:gd name="connsiteX17" fmla="*/ 150877 w 2888239"/>
              <a:gd name="connsiteY17" fmla="*/ 990158 h 2267251"/>
              <a:gd name="connsiteX18" fmla="*/ 2021 w 2888239"/>
              <a:gd name="connsiteY18" fmla="*/ 724344 h 2267251"/>
              <a:gd name="connsiteX19" fmla="*/ 193406 w 2888239"/>
              <a:gd name="connsiteY19" fmla="*/ 405367 h 2267251"/>
              <a:gd name="connsiteX20" fmla="*/ 246569 w 2888239"/>
              <a:gd name="connsiteY20" fmla="*/ 171452 h 2267251"/>
              <a:gd name="connsiteX21" fmla="*/ 299732 w 2888239"/>
              <a:gd name="connsiteY21" fmla="*/ 97023 h 2267251"/>
              <a:gd name="connsiteX0" fmla="*/ 299732 w 2885726"/>
              <a:gd name="connsiteY0" fmla="*/ 97023 h 2267251"/>
              <a:gd name="connsiteX1" fmla="*/ 384793 w 2885726"/>
              <a:gd name="connsiteY1" fmla="*/ 11963 h 2267251"/>
              <a:gd name="connsiteX2" fmla="*/ 618709 w 2885726"/>
              <a:gd name="connsiteY2" fmla="*/ 22595 h 2267251"/>
              <a:gd name="connsiteX3" fmla="*/ 1118439 w 2885726"/>
              <a:gd name="connsiteY3" fmla="*/ 213981 h 2267251"/>
              <a:gd name="connsiteX4" fmla="*/ 1489186 w 2885726"/>
              <a:gd name="connsiteY4" fmla="*/ 559540 h 2267251"/>
              <a:gd name="connsiteX5" fmla="*/ 1657788 w 2885726"/>
              <a:gd name="connsiteY5" fmla="*/ 529160 h 2267251"/>
              <a:gd name="connsiteX6" fmla="*/ 2161949 w 2885726"/>
              <a:gd name="connsiteY6" fmla="*/ 645866 h 2267251"/>
              <a:gd name="connsiteX7" fmla="*/ 2574467 w 2885726"/>
              <a:gd name="connsiteY7" fmla="*/ 1095217 h 2267251"/>
              <a:gd name="connsiteX8" fmla="*/ 2868254 w 2885726"/>
              <a:gd name="connsiteY8" fmla="*/ 1473559 h 2267251"/>
              <a:gd name="connsiteX9" fmla="*/ 2804333 w 2885726"/>
              <a:gd name="connsiteY9" fmla="*/ 1946202 h 2267251"/>
              <a:gd name="connsiteX10" fmla="*/ 2411941 w 2885726"/>
              <a:gd name="connsiteY10" fmla="*/ 1948100 h 2267251"/>
              <a:gd name="connsiteX11" fmla="*/ 2160430 w 2885726"/>
              <a:gd name="connsiteY11" fmla="*/ 2064046 h 2267251"/>
              <a:gd name="connsiteX12" fmla="*/ 1958411 w 2885726"/>
              <a:gd name="connsiteY12" fmla="*/ 2266065 h 2267251"/>
              <a:gd name="connsiteX13" fmla="*/ 1660700 w 2885726"/>
              <a:gd name="connsiteY13" fmla="*/ 2127842 h 2267251"/>
              <a:gd name="connsiteX14" fmla="*/ 1533109 w 2885726"/>
              <a:gd name="connsiteY14" fmla="*/ 1745070 h 2267251"/>
              <a:gd name="connsiteX15" fmla="*/ 1341723 w 2885726"/>
              <a:gd name="connsiteY15" fmla="*/ 1574949 h 2267251"/>
              <a:gd name="connsiteX16" fmla="*/ 916421 w 2885726"/>
              <a:gd name="connsiteY16" fmla="*/ 1330400 h 2267251"/>
              <a:gd name="connsiteX17" fmla="*/ 150877 w 2885726"/>
              <a:gd name="connsiteY17" fmla="*/ 990158 h 2267251"/>
              <a:gd name="connsiteX18" fmla="*/ 2021 w 2885726"/>
              <a:gd name="connsiteY18" fmla="*/ 724344 h 2267251"/>
              <a:gd name="connsiteX19" fmla="*/ 193406 w 2885726"/>
              <a:gd name="connsiteY19" fmla="*/ 405367 h 2267251"/>
              <a:gd name="connsiteX20" fmla="*/ 246569 w 2885726"/>
              <a:gd name="connsiteY20" fmla="*/ 171452 h 2267251"/>
              <a:gd name="connsiteX21" fmla="*/ 299732 w 2885726"/>
              <a:gd name="connsiteY21" fmla="*/ 97023 h 2267251"/>
              <a:gd name="connsiteX0" fmla="*/ 299732 w 2938306"/>
              <a:gd name="connsiteY0" fmla="*/ 97023 h 2267251"/>
              <a:gd name="connsiteX1" fmla="*/ 384793 w 2938306"/>
              <a:gd name="connsiteY1" fmla="*/ 11963 h 2267251"/>
              <a:gd name="connsiteX2" fmla="*/ 618709 w 2938306"/>
              <a:gd name="connsiteY2" fmla="*/ 22595 h 2267251"/>
              <a:gd name="connsiteX3" fmla="*/ 1118439 w 2938306"/>
              <a:gd name="connsiteY3" fmla="*/ 213981 h 2267251"/>
              <a:gd name="connsiteX4" fmla="*/ 1489186 w 2938306"/>
              <a:gd name="connsiteY4" fmla="*/ 559540 h 2267251"/>
              <a:gd name="connsiteX5" fmla="*/ 1657788 w 2938306"/>
              <a:gd name="connsiteY5" fmla="*/ 529160 h 2267251"/>
              <a:gd name="connsiteX6" fmla="*/ 2161949 w 2938306"/>
              <a:gd name="connsiteY6" fmla="*/ 645866 h 2267251"/>
              <a:gd name="connsiteX7" fmla="*/ 2574467 w 2938306"/>
              <a:gd name="connsiteY7" fmla="*/ 1095217 h 2267251"/>
              <a:gd name="connsiteX8" fmla="*/ 2928125 w 2938306"/>
              <a:gd name="connsiteY8" fmla="*/ 1473559 h 2267251"/>
              <a:gd name="connsiteX9" fmla="*/ 2804333 w 2938306"/>
              <a:gd name="connsiteY9" fmla="*/ 1946202 h 2267251"/>
              <a:gd name="connsiteX10" fmla="*/ 2411941 w 2938306"/>
              <a:gd name="connsiteY10" fmla="*/ 1948100 h 2267251"/>
              <a:gd name="connsiteX11" fmla="*/ 2160430 w 2938306"/>
              <a:gd name="connsiteY11" fmla="*/ 2064046 h 2267251"/>
              <a:gd name="connsiteX12" fmla="*/ 1958411 w 2938306"/>
              <a:gd name="connsiteY12" fmla="*/ 2266065 h 2267251"/>
              <a:gd name="connsiteX13" fmla="*/ 1660700 w 2938306"/>
              <a:gd name="connsiteY13" fmla="*/ 2127842 h 2267251"/>
              <a:gd name="connsiteX14" fmla="*/ 1533109 w 2938306"/>
              <a:gd name="connsiteY14" fmla="*/ 1745070 h 2267251"/>
              <a:gd name="connsiteX15" fmla="*/ 1341723 w 2938306"/>
              <a:gd name="connsiteY15" fmla="*/ 1574949 h 2267251"/>
              <a:gd name="connsiteX16" fmla="*/ 916421 w 2938306"/>
              <a:gd name="connsiteY16" fmla="*/ 1330400 h 2267251"/>
              <a:gd name="connsiteX17" fmla="*/ 150877 w 2938306"/>
              <a:gd name="connsiteY17" fmla="*/ 990158 h 2267251"/>
              <a:gd name="connsiteX18" fmla="*/ 2021 w 2938306"/>
              <a:gd name="connsiteY18" fmla="*/ 724344 h 2267251"/>
              <a:gd name="connsiteX19" fmla="*/ 193406 w 2938306"/>
              <a:gd name="connsiteY19" fmla="*/ 405367 h 2267251"/>
              <a:gd name="connsiteX20" fmla="*/ 246569 w 2938306"/>
              <a:gd name="connsiteY20" fmla="*/ 171452 h 2267251"/>
              <a:gd name="connsiteX21" fmla="*/ 299732 w 2938306"/>
              <a:gd name="connsiteY21" fmla="*/ 97023 h 2267251"/>
              <a:gd name="connsiteX0" fmla="*/ 299732 w 2937645"/>
              <a:gd name="connsiteY0" fmla="*/ 97023 h 2267251"/>
              <a:gd name="connsiteX1" fmla="*/ 384793 w 2937645"/>
              <a:gd name="connsiteY1" fmla="*/ 11963 h 2267251"/>
              <a:gd name="connsiteX2" fmla="*/ 618709 w 2937645"/>
              <a:gd name="connsiteY2" fmla="*/ 22595 h 2267251"/>
              <a:gd name="connsiteX3" fmla="*/ 1118439 w 2937645"/>
              <a:gd name="connsiteY3" fmla="*/ 213981 h 2267251"/>
              <a:gd name="connsiteX4" fmla="*/ 1489186 w 2937645"/>
              <a:gd name="connsiteY4" fmla="*/ 559540 h 2267251"/>
              <a:gd name="connsiteX5" fmla="*/ 1657788 w 2937645"/>
              <a:gd name="connsiteY5" fmla="*/ 529160 h 2267251"/>
              <a:gd name="connsiteX6" fmla="*/ 2161949 w 2937645"/>
              <a:gd name="connsiteY6" fmla="*/ 645866 h 2267251"/>
              <a:gd name="connsiteX7" fmla="*/ 2585353 w 2937645"/>
              <a:gd name="connsiteY7" fmla="*/ 1035346 h 2267251"/>
              <a:gd name="connsiteX8" fmla="*/ 2928125 w 2937645"/>
              <a:gd name="connsiteY8" fmla="*/ 1473559 h 2267251"/>
              <a:gd name="connsiteX9" fmla="*/ 2804333 w 2937645"/>
              <a:gd name="connsiteY9" fmla="*/ 1946202 h 2267251"/>
              <a:gd name="connsiteX10" fmla="*/ 2411941 w 2937645"/>
              <a:gd name="connsiteY10" fmla="*/ 1948100 h 2267251"/>
              <a:gd name="connsiteX11" fmla="*/ 2160430 w 2937645"/>
              <a:gd name="connsiteY11" fmla="*/ 2064046 h 2267251"/>
              <a:gd name="connsiteX12" fmla="*/ 1958411 w 2937645"/>
              <a:gd name="connsiteY12" fmla="*/ 2266065 h 2267251"/>
              <a:gd name="connsiteX13" fmla="*/ 1660700 w 2937645"/>
              <a:gd name="connsiteY13" fmla="*/ 2127842 h 2267251"/>
              <a:gd name="connsiteX14" fmla="*/ 1533109 w 2937645"/>
              <a:gd name="connsiteY14" fmla="*/ 1745070 h 2267251"/>
              <a:gd name="connsiteX15" fmla="*/ 1341723 w 2937645"/>
              <a:gd name="connsiteY15" fmla="*/ 1574949 h 2267251"/>
              <a:gd name="connsiteX16" fmla="*/ 916421 w 2937645"/>
              <a:gd name="connsiteY16" fmla="*/ 1330400 h 2267251"/>
              <a:gd name="connsiteX17" fmla="*/ 150877 w 2937645"/>
              <a:gd name="connsiteY17" fmla="*/ 990158 h 2267251"/>
              <a:gd name="connsiteX18" fmla="*/ 2021 w 2937645"/>
              <a:gd name="connsiteY18" fmla="*/ 724344 h 2267251"/>
              <a:gd name="connsiteX19" fmla="*/ 193406 w 2937645"/>
              <a:gd name="connsiteY19" fmla="*/ 405367 h 2267251"/>
              <a:gd name="connsiteX20" fmla="*/ 246569 w 2937645"/>
              <a:gd name="connsiteY20" fmla="*/ 171452 h 2267251"/>
              <a:gd name="connsiteX21" fmla="*/ 299732 w 2937645"/>
              <a:gd name="connsiteY21" fmla="*/ 97023 h 2267251"/>
              <a:gd name="connsiteX0" fmla="*/ 299732 w 2937645"/>
              <a:gd name="connsiteY0" fmla="*/ 97023 h 2267251"/>
              <a:gd name="connsiteX1" fmla="*/ 384793 w 2937645"/>
              <a:gd name="connsiteY1" fmla="*/ 11963 h 2267251"/>
              <a:gd name="connsiteX2" fmla="*/ 618709 w 2937645"/>
              <a:gd name="connsiteY2" fmla="*/ 22595 h 2267251"/>
              <a:gd name="connsiteX3" fmla="*/ 1118439 w 2937645"/>
              <a:gd name="connsiteY3" fmla="*/ 213981 h 2267251"/>
              <a:gd name="connsiteX4" fmla="*/ 1489186 w 2937645"/>
              <a:gd name="connsiteY4" fmla="*/ 559540 h 2267251"/>
              <a:gd name="connsiteX5" fmla="*/ 1657788 w 2937645"/>
              <a:gd name="connsiteY5" fmla="*/ 529160 h 2267251"/>
              <a:gd name="connsiteX6" fmla="*/ 2161949 w 2937645"/>
              <a:gd name="connsiteY6" fmla="*/ 645866 h 2267251"/>
              <a:gd name="connsiteX7" fmla="*/ 2585353 w 2937645"/>
              <a:gd name="connsiteY7" fmla="*/ 1035346 h 2267251"/>
              <a:gd name="connsiteX8" fmla="*/ 2928125 w 2937645"/>
              <a:gd name="connsiteY8" fmla="*/ 1473559 h 2267251"/>
              <a:gd name="connsiteX9" fmla="*/ 2804333 w 2937645"/>
              <a:gd name="connsiteY9" fmla="*/ 1946202 h 2267251"/>
              <a:gd name="connsiteX10" fmla="*/ 2411941 w 2937645"/>
              <a:gd name="connsiteY10" fmla="*/ 1948100 h 2267251"/>
              <a:gd name="connsiteX11" fmla="*/ 2160430 w 2937645"/>
              <a:gd name="connsiteY11" fmla="*/ 2064046 h 2267251"/>
              <a:gd name="connsiteX12" fmla="*/ 1958411 w 2937645"/>
              <a:gd name="connsiteY12" fmla="*/ 2266065 h 2267251"/>
              <a:gd name="connsiteX13" fmla="*/ 1660700 w 2937645"/>
              <a:gd name="connsiteY13" fmla="*/ 2127842 h 2267251"/>
              <a:gd name="connsiteX14" fmla="*/ 1533109 w 2937645"/>
              <a:gd name="connsiteY14" fmla="*/ 1745070 h 2267251"/>
              <a:gd name="connsiteX15" fmla="*/ 1341723 w 2937645"/>
              <a:gd name="connsiteY15" fmla="*/ 1574949 h 2267251"/>
              <a:gd name="connsiteX16" fmla="*/ 916421 w 2937645"/>
              <a:gd name="connsiteY16" fmla="*/ 1330400 h 2267251"/>
              <a:gd name="connsiteX17" fmla="*/ 150877 w 2937645"/>
              <a:gd name="connsiteY17" fmla="*/ 990158 h 2267251"/>
              <a:gd name="connsiteX18" fmla="*/ 2021 w 2937645"/>
              <a:gd name="connsiteY18" fmla="*/ 724344 h 2267251"/>
              <a:gd name="connsiteX19" fmla="*/ 193406 w 2937645"/>
              <a:gd name="connsiteY19" fmla="*/ 405367 h 2267251"/>
              <a:gd name="connsiteX20" fmla="*/ 576559 w 2937645"/>
              <a:gd name="connsiteY20" fmla="*/ 598779 h 2267251"/>
              <a:gd name="connsiteX21" fmla="*/ 246569 w 2937645"/>
              <a:gd name="connsiteY21" fmla="*/ 171452 h 2267251"/>
              <a:gd name="connsiteX22" fmla="*/ 299732 w 2937645"/>
              <a:gd name="connsiteY22" fmla="*/ 97023 h 2267251"/>
              <a:gd name="connsiteX0" fmla="*/ 311483 w 2949396"/>
              <a:gd name="connsiteY0" fmla="*/ 97023 h 2267251"/>
              <a:gd name="connsiteX1" fmla="*/ 396544 w 2949396"/>
              <a:gd name="connsiteY1" fmla="*/ 11963 h 2267251"/>
              <a:gd name="connsiteX2" fmla="*/ 630460 w 2949396"/>
              <a:gd name="connsiteY2" fmla="*/ 22595 h 2267251"/>
              <a:gd name="connsiteX3" fmla="*/ 1130190 w 2949396"/>
              <a:gd name="connsiteY3" fmla="*/ 213981 h 2267251"/>
              <a:gd name="connsiteX4" fmla="*/ 1500937 w 2949396"/>
              <a:gd name="connsiteY4" fmla="*/ 559540 h 2267251"/>
              <a:gd name="connsiteX5" fmla="*/ 1669539 w 2949396"/>
              <a:gd name="connsiteY5" fmla="*/ 529160 h 2267251"/>
              <a:gd name="connsiteX6" fmla="*/ 2173700 w 2949396"/>
              <a:gd name="connsiteY6" fmla="*/ 645866 h 2267251"/>
              <a:gd name="connsiteX7" fmla="*/ 2597104 w 2949396"/>
              <a:gd name="connsiteY7" fmla="*/ 1035346 h 2267251"/>
              <a:gd name="connsiteX8" fmla="*/ 2939876 w 2949396"/>
              <a:gd name="connsiteY8" fmla="*/ 1473559 h 2267251"/>
              <a:gd name="connsiteX9" fmla="*/ 2816084 w 2949396"/>
              <a:gd name="connsiteY9" fmla="*/ 1946202 h 2267251"/>
              <a:gd name="connsiteX10" fmla="*/ 2423692 w 2949396"/>
              <a:gd name="connsiteY10" fmla="*/ 1948100 h 2267251"/>
              <a:gd name="connsiteX11" fmla="*/ 2172181 w 2949396"/>
              <a:gd name="connsiteY11" fmla="*/ 2064046 h 2267251"/>
              <a:gd name="connsiteX12" fmla="*/ 1970162 w 2949396"/>
              <a:gd name="connsiteY12" fmla="*/ 2266065 h 2267251"/>
              <a:gd name="connsiteX13" fmla="*/ 1672451 w 2949396"/>
              <a:gd name="connsiteY13" fmla="*/ 2127842 h 2267251"/>
              <a:gd name="connsiteX14" fmla="*/ 1544860 w 2949396"/>
              <a:gd name="connsiteY14" fmla="*/ 1745070 h 2267251"/>
              <a:gd name="connsiteX15" fmla="*/ 1353474 w 2949396"/>
              <a:gd name="connsiteY15" fmla="*/ 1574949 h 2267251"/>
              <a:gd name="connsiteX16" fmla="*/ 928172 w 2949396"/>
              <a:gd name="connsiteY16" fmla="*/ 1330400 h 2267251"/>
              <a:gd name="connsiteX17" fmla="*/ 636157 w 2949396"/>
              <a:gd name="connsiteY17" fmla="*/ 1218758 h 2267251"/>
              <a:gd name="connsiteX18" fmla="*/ 13772 w 2949396"/>
              <a:gd name="connsiteY18" fmla="*/ 724344 h 2267251"/>
              <a:gd name="connsiteX19" fmla="*/ 205157 w 2949396"/>
              <a:gd name="connsiteY19" fmla="*/ 405367 h 2267251"/>
              <a:gd name="connsiteX20" fmla="*/ 588310 w 2949396"/>
              <a:gd name="connsiteY20" fmla="*/ 598779 h 2267251"/>
              <a:gd name="connsiteX21" fmla="*/ 258320 w 2949396"/>
              <a:gd name="connsiteY21" fmla="*/ 171452 h 2267251"/>
              <a:gd name="connsiteX22" fmla="*/ 311483 w 2949396"/>
              <a:gd name="connsiteY22" fmla="*/ 97023 h 2267251"/>
              <a:gd name="connsiteX0" fmla="*/ 107962 w 2745875"/>
              <a:gd name="connsiteY0" fmla="*/ 97023 h 2267251"/>
              <a:gd name="connsiteX1" fmla="*/ 193023 w 2745875"/>
              <a:gd name="connsiteY1" fmla="*/ 11963 h 2267251"/>
              <a:gd name="connsiteX2" fmla="*/ 426939 w 2745875"/>
              <a:gd name="connsiteY2" fmla="*/ 22595 h 2267251"/>
              <a:gd name="connsiteX3" fmla="*/ 926669 w 2745875"/>
              <a:gd name="connsiteY3" fmla="*/ 213981 h 2267251"/>
              <a:gd name="connsiteX4" fmla="*/ 1297416 w 2745875"/>
              <a:gd name="connsiteY4" fmla="*/ 559540 h 2267251"/>
              <a:gd name="connsiteX5" fmla="*/ 1466018 w 2745875"/>
              <a:gd name="connsiteY5" fmla="*/ 529160 h 2267251"/>
              <a:gd name="connsiteX6" fmla="*/ 1970179 w 2745875"/>
              <a:gd name="connsiteY6" fmla="*/ 645866 h 2267251"/>
              <a:gd name="connsiteX7" fmla="*/ 2393583 w 2745875"/>
              <a:gd name="connsiteY7" fmla="*/ 1035346 h 2267251"/>
              <a:gd name="connsiteX8" fmla="*/ 2736355 w 2745875"/>
              <a:gd name="connsiteY8" fmla="*/ 1473559 h 2267251"/>
              <a:gd name="connsiteX9" fmla="*/ 2612563 w 2745875"/>
              <a:gd name="connsiteY9" fmla="*/ 1946202 h 2267251"/>
              <a:gd name="connsiteX10" fmla="*/ 2220171 w 2745875"/>
              <a:gd name="connsiteY10" fmla="*/ 1948100 h 2267251"/>
              <a:gd name="connsiteX11" fmla="*/ 1968660 w 2745875"/>
              <a:gd name="connsiteY11" fmla="*/ 2064046 h 2267251"/>
              <a:gd name="connsiteX12" fmla="*/ 1766641 w 2745875"/>
              <a:gd name="connsiteY12" fmla="*/ 2266065 h 2267251"/>
              <a:gd name="connsiteX13" fmla="*/ 1468930 w 2745875"/>
              <a:gd name="connsiteY13" fmla="*/ 2127842 h 2267251"/>
              <a:gd name="connsiteX14" fmla="*/ 1341339 w 2745875"/>
              <a:gd name="connsiteY14" fmla="*/ 1745070 h 2267251"/>
              <a:gd name="connsiteX15" fmla="*/ 1149953 w 2745875"/>
              <a:gd name="connsiteY15" fmla="*/ 1574949 h 2267251"/>
              <a:gd name="connsiteX16" fmla="*/ 724651 w 2745875"/>
              <a:gd name="connsiteY16" fmla="*/ 1330400 h 2267251"/>
              <a:gd name="connsiteX17" fmla="*/ 432636 w 2745875"/>
              <a:gd name="connsiteY17" fmla="*/ 1218758 h 2267251"/>
              <a:gd name="connsiteX18" fmla="*/ 496051 w 2745875"/>
              <a:gd name="connsiteY18" fmla="*/ 1061801 h 2267251"/>
              <a:gd name="connsiteX19" fmla="*/ 1636 w 2745875"/>
              <a:gd name="connsiteY19" fmla="*/ 405367 h 2267251"/>
              <a:gd name="connsiteX20" fmla="*/ 384789 w 2745875"/>
              <a:gd name="connsiteY20" fmla="*/ 598779 h 2267251"/>
              <a:gd name="connsiteX21" fmla="*/ 54799 w 2745875"/>
              <a:gd name="connsiteY21" fmla="*/ 171452 h 2267251"/>
              <a:gd name="connsiteX22" fmla="*/ 107962 w 2745875"/>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392391 w 2705630"/>
              <a:gd name="connsiteY17" fmla="*/ 1218758 h 2267251"/>
              <a:gd name="connsiteX18" fmla="*/ 455806 w 2705630"/>
              <a:gd name="connsiteY18" fmla="*/ 1061801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457706 w 2705630"/>
              <a:gd name="connsiteY17" fmla="*/ 1256858 h 2267251"/>
              <a:gd name="connsiteX18" fmla="*/ 455806 w 2705630"/>
              <a:gd name="connsiteY18" fmla="*/ 1061801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67717 w 2705630"/>
              <a:gd name="connsiteY0" fmla="*/ 97023 h 2267251"/>
              <a:gd name="connsiteX1" fmla="*/ 152778 w 2705630"/>
              <a:gd name="connsiteY1" fmla="*/ 11963 h 2267251"/>
              <a:gd name="connsiteX2" fmla="*/ 386694 w 2705630"/>
              <a:gd name="connsiteY2" fmla="*/ 22595 h 2267251"/>
              <a:gd name="connsiteX3" fmla="*/ 886424 w 2705630"/>
              <a:gd name="connsiteY3" fmla="*/ 213981 h 2267251"/>
              <a:gd name="connsiteX4" fmla="*/ 1257171 w 2705630"/>
              <a:gd name="connsiteY4" fmla="*/ 559540 h 2267251"/>
              <a:gd name="connsiteX5" fmla="*/ 1425773 w 2705630"/>
              <a:gd name="connsiteY5" fmla="*/ 529160 h 2267251"/>
              <a:gd name="connsiteX6" fmla="*/ 1929934 w 2705630"/>
              <a:gd name="connsiteY6" fmla="*/ 645866 h 2267251"/>
              <a:gd name="connsiteX7" fmla="*/ 2353338 w 2705630"/>
              <a:gd name="connsiteY7" fmla="*/ 1035346 h 2267251"/>
              <a:gd name="connsiteX8" fmla="*/ 2696110 w 2705630"/>
              <a:gd name="connsiteY8" fmla="*/ 1473559 h 2267251"/>
              <a:gd name="connsiteX9" fmla="*/ 2572318 w 2705630"/>
              <a:gd name="connsiteY9" fmla="*/ 1946202 h 2267251"/>
              <a:gd name="connsiteX10" fmla="*/ 2179926 w 2705630"/>
              <a:gd name="connsiteY10" fmla="*/ 1948100 h 2267251"/>
              <a:gd name="connsiteX11" fmla="*/ 1928415 w 2705630"/>
              <a:gd name="connsiteY11" fmla="*/ 2064046 h 2267251"/>
              <a:gd name="connsiteX12" fmla="*/ 1726396 w 2705630"/>
              <a:gd name="connsiteY12" fmla="*/ 2266065 h 2267251"/>
              <a:gd name="connsiteX13" fmla="*/ 1428685 w 2705630"/>
              <a:gd name="connsiteY13" fmla="*/ 2127842 h 2267251"/>
              <a:gd name="connsiteX14" fmla="*/ 1301094 w 2705630"/>
              <a:gd name="connsiteY14" fmla="*/ 1745070 h 2267251"/>
              <a:gd name="connsiteX15" fmla="*/ 1109708 w 2705630"/>
              <a:gd name="connsiteY15" fmla="*/ 1574949 h 2267251"/>
              <a:gd name="connsiteX16" fmla="*/ 684406 w 2705630"/>
              <a:gd name="connsiteY16" fmla="*/ 1330400 h 2267251"/>
              <a:gd name="connsiteX17" fmla="*/ 457706 w 2705630"/>
              <a:gd name="connsiteY17" fmla="*/ 1256858 h 2267251"/>
              <a:gd name="connsiteX18" fmla="*/ 526563 w 2705630"/>
              <a:gd name="connsiteY18" fmla="*/ 1121672 h 2267251"/>
              <a:gd name="connsiteX19" fmla="*/ 685291 w 2705630"/>
              <a:gd name="connsiteY19" fmla="*/ 895225 h 2267251"/>
              <a:gd name="connsiteX20" fmla="*/ 344544 w 2705630"/>
              <a:gd name="connsiteY20" fmla="*/ 598779 h 2267251"/>
              <a:gd name="connsiteX21" fmla="*/ 14554 w 2705630"/>
              <a:gd name="connsiteY21" fmla="*/ 171452 h 2267251"/>
              <a:gd name="connsiteX22" fmla="*/ 67717 w 2705630"/>
              <a:gd name="connsiteY22" fmla="*/ 97023 h 2267251"/>
              <a:gd name="connsiteX0" fmla="*/ 100957 w 2738870"/>
              <a:gd name="connsiteY0" fmla="*/ 97023 h 2267251"/>
              <a:gd name="connsiteX1" fmla="*/ 186018 w 2738870"/>
              <a:gd name="connsiteY1" fmla="*/ 11963 h 2267251"/>
              <a:gd name="connsiteX2" fmla="*/ 419934 w 2738870"/>
              <a:gd name="connsiteY2" fmla="*/ 22595 h 2267251"/>
              <a:gd name="connsiteX3" fmla="*/ 919664 w 2738870"/>
              <a:gd name="connsiteY3" fmla="*/ 213981 h 2267251"/>
              <a:gd name="connsiteX4" fmla="*/ 1290411 w 2738870"/>
              <a:gd name="connsiteY4" fmla="*/ 559540 h 2267251"/>
              <a:gd name="connsiteX5" fmla="*/ 1459013 w 2738870"/>
              <a:gd name="connsiteY5" fmla="*/ 529160 h 2267251"/>
              <a:gd name="connsiteX6" fmla="*/ 1963174 w 2738870"/>
              <a:gd name="connsiteY6" fmla="*/ 645866 h 2267251"/>
              <a:gd name="connsiteX7" fmla="*/ 2386578 w 2738870"/>
              <a:gd name="connsiteY7" fmla="*/ 1035346 h 2267251"/>
              <a:gd name="connsiteX8" fmla="*/ 2729350 w 2738870"/>
              <a:gd name="connsiteY8" fmla="*/ 1473559 h 2267251"/>
              <a:gd name="connsiteX9" fmla="*/ 2605558 w 2738870"/>
              <a:gd name="connsiteY9" fmla="*/ 1946202 h 2267251"/>
              <a:gd name="connsiteX10" fmla="*/ 2213166 w 2738870"/>
              <a:gd name="connsiteY10" fmla="*/ 1948100 h 2267251"/>
              <a:gd name="connsiteX11" fmla="*/ 1961655 w 2738870"/>
              <a:gd name="connsiteY11" fmla="*/ 2064046 h 2267251"/>
              <a:gd name="connsiteX12" fmla="*/ 1759636 w 2738870"/>
              <a:gd name="connsiteY12" fmla="*/ 2266065 h 2267251"/>
              <a:gd name="connsiteX13" fmla="*/ 1461925 w 2738870"/>
              <a:gd name="connsiteY13" fmla="*/ 2127842 h 2267251"/>
              <a:gd name="connsiteX14" fmla="*/ 1334334 w 2738870"/>
              <a:gd name="connsiteY14" fmla="*/ 1745070 h 2267251"/>
              <a:gd name="connsiteX15" fmla="*/ 1142948 w 2738870"/>
              <a:gd name="connsiteY15" fmla="*/ 1574949 h 2267251"/>
              <a:gd name="connsiteX16" fmla="*/ 717646 w 2738870"/>
              <a:gd name="connsiteY16" fmla="*/ 1330400 h 2267251"/>
              <a:gd name="connsiteX17" fmla="*/ 490946 w 2738870"/>
              <a:gd name="connsiteY17" fmla="*/ 1256858 h 2267251"/>
              <a:gd name="connsiteX18" fmla="*/ 559803 w 2738870"/>
              <a:gd name="connsiteY18" fmla="*/ 1121672 h 2267251"/>
              <a:gd name="connsiteX19" fmla="*/ 718531 w 2738870"/>
              <a:gd name="connsiteY19" fmla="*/ 895225 h 2267251"/>
              <a:gd name="connsiteX20" fmla="*/ 845869 w 2738870"/>
              <a:gd name="connsiteY20" fmla="*/ 778393 h 2267251"/>
              <a:gd name="connsiteX21" fmla="*/ 47794 w 2738870"/>
              <a:gd name="connsiteY21" fmla="*/ 171452 h 2267251"/>
              <a:gd name="connsiteX22" fmla="*/ 100957 w 2738870"/>
              <a:gd name="connsiteY22" fmla="*/ 97023 h 2267251"/>
              <a:gd name="connsiteX0" fmla="*/ 42418 w 2680331"/>
              <a:gd name="connsiteY0" fmla="*/ 97023 h 2267251"/>
              <a:gd name="connsiteX1" fmla="*/ 127479 w 2680331"/>
              <a:gd name="connsiteY1" fmla="*/ 11963 h 2267251"/>
              <a:gd name="connsiteX2" fmla="*/ 361395 w 2680331"/>
              <a:gd name="connsiteY2" fmla="*/ 22595 h 2267251"/>
              <a:gd name="connsiteX3" fmla="*/ 861125 w 2680331"/>
              <a:gd name="connsiteY3" fmla="*/ 213981 h 2267251"/>
              <a:gd name="connsiteX4" fmla="*/ 1231872 w 2680331"/>
              <a:gd name="connsiteY4" fmla="*/ 559540 h 2267251"/>
              <a:gd name="connsiteX5" fmla="*/ 1400474 w 2680331"/>
              <a:gd name="connsiteY5" fmla="*/ 529160 h 2267251"/>
              <a:gd name="connsiteX6" fmla="*/ 1904635 w 2680331"/>
              <a:gd name="connsiteY6" fmla="*/ 645866 h 2267251"/>
              <a:gd name="connsiteX7" fmla="*/ 2328039 w 2680331"/>
              <a:gd name="connsiteY7" fmla="*/ 1035346 h 2267251"/>
              <a:gd name="connsiteX8" fmla="*/ 2670811 w 2680331"/>
              <a:gd name="connsiteY8" fmla="*/ 1473559 h 2267251"/>
              <a:gd name="connsiteX9" fmla="*/ 2547019 w 2680331"/>
              <a:gd name="connsiteY9" fmla="*/ 1946202 h 2267251"/>
              <a:gd name="connsiteX10" fmla="*/ 2154627 w 2680331"/>
              <a:gd name="connsiteY10" fmla="*/ 1948100 h 2267251"/>
              <a:gd name="connsiteX11" fmla="*/ 1903116 w 2680331"/>
              <a:gd name="connsiteY11" fmla="*/ 2064046 h 2267251"/>
              <a:gd name="connsiteX12" fmla="*/ 1701097 w 2680331"/>
              <a:gd name="connsiteY12" fmla="*/ 2266065 h 2267251"/>
              <a:gd name="connsiteX13" fmla="*/ 1403386 w 2680331"/>
              <a:gd name="connsiteY13" fmla="*/ 2127842 h 2267251"/>
              <a:gd name="connsiteX14" fmla="*/ 1275795 w 2680331"/>
              <a:gd name="connsiteY14" fmla="*/ 1745070 h 2267251"/>
              <a:gd name="connsiteX15" fmla="*/ 1084409 w 2680331"/>
              <a:gd name="connsiteY15" fmla="*/ 1574949 h 2267251"/>
              <a:gd name="connsiteX16" fmla="*/ 659107 w 2680331"/>
              <a:gd name="connsiteY16" fmla="*/ 1330400 h 2267251"/>
              <a:gd name="connsiteX17" fmla="*/ 432407 w 2680331"/>
              <a:gd name="connsiteY17" fmla="*/ 1256858 h 2267251"/>
              <a:gd name="connsiteX18" fmla="*/ 501264 w 2680331"/>
              <a:gd name="connsiteY18" fmla="*/ 1121672 h 2267251"/>
              <a:gd name="connsiteX19" fmla="*/ 659992 w 2680331"/>
              <a:gd name="connsiteY19" fmla="*/ 895225 h 2267251"/>
              <a:gd name="connsiteX20" fmla="*/ 787330 w 2680331"/>
              <a:gd name="connsiteY20" fmla="*/ 778393 h 2267251"/>
              <a:gd name="connsiteX21" fmla="*/ 811127 w 2680331"/>
              <a:gd name="connsiteY21" fmla="*/ 519795 h 2267251"/>
              <a:gd name="connsiteX22" fmla="*/ 42418 w 2680331"/>
              <a:gd name="connsiteY22" fmla="*/ 97023 h 2267251"/>
              <a:gd name="connsiteX0" fmla="*/ 982282 w 2586052"/>
              <a:gd name="connsiteY0" fmla="*/ 487407 h 2292963"/>
              <a:gd name="connsiteX1" fmla="*/ 33200 w 2586052"/>
              <a:gd name="connsiteY1" fmla="*/ 37675 h 2292963"/>
              <a:gd name="connsiteX2" fmla="*/ 267116 w 2586052"/>
              <a:gd name="connsiteY2" fmla="*/ 48307 h 2292963"/>
              <a:gd name="connsiteX3" fmla="*/ 766846 w 2586052"/>
              <a:gd name="connsiteY3" fmla="*/ 239693 h 2292963"/>
              <a:gd name="connsiteX4" fmla="*/ 1137593 w 2586052"/>
              <a:gd name="connsiteY4" fmla="*/ 585252 h 2292963"/>
              <a:gd name="connsiteX5" fmla="*/ 1306195 w 2586052"/>
              <a:gd name="connsiteY5" fmla="*/ 554872 h 2292963"/>
              <a:gd name="connsiteX6" fmla="*/ 1810356 w 2586052"/>
              <a:gd name="connsiteY6" fmla="*/ 671578 h 2292963"/>
              <a:gd name="connsiteX7" fmla="*/ 2233760 w 2586052"/>
              <a:gd name="connsiteY7" fmla="*/ 1061058 h 2292963"/>
              <a:gd name="connsiteX8" fmla="*/ 2576532 w 2586052"/>
              <a:gd name="connsiteY8" fmla="*/ 1499271 h 2292963"/>
              <a:gd name="connsiteX9" fmla="*/ 2452740 w 2586052"/>
              <a:gd name="connsiteY9" fmla="*/ 1971914 h 2292963"/>
              <a:gd name="connsiteX10" fmla="*/ 2060348 w 2586052"/>
              <a:gd name="connsiteY10" fmla="*/ 1973812 h 2292963"/>
              <a:gd name="connsiteX11" fmla="*/ 1808837 w 2586052"/>
              <a:gd name="connsiteY11" fmla="*/ 2089758 h 2292963"/>
              <a:gd name="connsiteX12" fmla="*/ 1606818 w 2586052"/>
              <a:gd name="connsiteY12" fmla="*/ 2291777 h 2292963"/>
              <a:gd name="connsiteX13" fmla="*/ 1309107 w 2586052"/>
              <a:gd name="connsiteY13" fmla="*/ 2153554 h 2292963"/>
              <a:gd name="connsiteX14" fmla="*/ 1181516 w 2586052"/>
              <a:gd name="connsiteY14" fmla="*/ 1770782 h 2292963"/>
              <a:gd name="connsiteX15" fmla="*/ 990130 w 2586052"/>
              <a:gd name="connsiteY15" fmla="*/ 1600661 h 2292963"/>
              <a:gd name="connsiteX16" fmla="*/ 564828 w 2586052"/>
              <a:gd name="connsiteY16" fmla="*/ 1356112 h 2292963"/>
              <a:gd name="connsiteX17" fmla="*/ 338128 w 2586052"/>
              <a:gd name="connsiteY17" fmla="*/ 1282570 h 2292963"/>
              <a:gd name="connsiteX18" fmla="*/ 406985 w 2586052"/>
              <a:gd name="connsiteY18" fmla="*/ 1147384 h 2292963"/>
              <a:gd name="connsiteX19" fmla="*/ 565713 w 2586052"/>
              <a:gd name="connsiteY19" fmla="*/ 920937 h 2292963"/>
              <a:gd name="connsiteX20" fmla="*/ 693051 w 2586052"/>
              <a:gd name="connsiteY20" fmla="*/ 804105 h 2292963"/>
              <a:gd name="connsiteX21" fmla="*/ 716848 w 2586052"/>
              <a:gd name="connsiteY21" fmla="*/ 545507 h 2292963"/>
              <a:gd name="connsiteX22" fmla="*/ 982282 w 2586052"/>
              <a:gd name="connsiteY22" fmla="*/ 487407 h 2292963"/>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35938 w 2639708"/>
              <a:gd name="connsiteY0" fmla="*/ 484228 h 2289784"/>
              <a:gd name="connsiteX1" fmla="*/ 77234 w 2639708"/>
              <a:gd name="connsiteY1" fmla="*/ 33483 h 2289784"/>
              <a:gd name="connsiteX2" fmla="*/ 86856 w 2639708"/>
              <a:gd name="connsiteY2" fmla="*/ 34496 h 2289784"/>
              <a:gd name="connsiteX3" fmla="*/ 320772 w 2639708"/>
              <a:gd name="connsiteY3" fmla="*/ 45128 h 2289784"/>
              <a:gd name="connsiteX4" fmla="*/ 820502 w 2639708"/>
              <a:gd name="connsiteY4" fmla="*/ 236514 h 2289784"/>
              <a:gd name="connsiteX5" fmla="*/ 1191249 w 2639708"/>
              <a:gd name="connsiteY5" fmla="*/ 582073 h 2289784"/>
              <a:gd name="connsiteX6" fmla="*/ 1359851 w 2639708"/>
              <a:gd name="connsiteY6" fmla="*/ 551693 h 2289784"/>
              <a:gd name="connsiteX7" fmla="*/ 1864012 w 2639708"/>
              <a:gd name="connsiteY7" fmla="*/ 668399 h 2289784"/>
              <a:gd name="connsiteX8" fmla="*/ 2287416 w 2639708"/>
              <a:gd name="connsiteY8" fmla="*/ 1057879 h 2289784"/>
              <a:gd name="connsiteX9" fmla="*/ 2630188 w 2639708"/>
              <a:gd name="connsiteY9" fmla="*/ 1496092 h 2289784"/>
              <a:gd name="connsiteX10" fmla="*/ 2506396 w 2639708"/>
              <a:gd name="connsiteY10" fmla="*/ 1968735 h 2289784"/>
              <a:gd name="connsiteX11" fmla="*/ 2114004 w 2639708"/>
              <a:gd name="connsiteY11" fmla="*/ 1970633 h 2289784"/>
              <a:gd name="connsiteX12" fmla="*/ 1862493 w 2639708"/>
              <a:gd name="connsiteY12" fmla="*/ 2086579 h 2289784"/>
              <a:gd name="connsiteX13" fmla="*/ 1660474 w 2639708"/>
              <a:gd name="connsiteY13" fmla="*/ 2288598 h 2289784"/>
              <a:gd name="connsiteX14" fmla="*/ 1362763 w 2639708"/>
              <a:gd name="connsiteY14" fmla="*/ 2150375 h 2289784"/>
              <a:gd name="connsiteX15" fmla="*/ 1235172 w 2639708"/>
              <a:gd name="connsiteY15" fmla="*/ 1767603 h 2289784"/>
              <a:gd name="connsiteX16" fmla="*/ 1043786 w 2639708"/>
              <a:gd name="connsiteY16" fmla="*/ 1597482 h 2289784"/>
              <a:gd name="connsiteX17" fmla="*/ 618484 w 2639708"/>
              <a:gd name="connsiteY17" fmla="*/ 1352933 h 2289784"/>
              <a:gd name="connsiteX18" fmla="*/ 391784 w 2639708"/>
              <a:gd name="connsiteY18" fmla="*/ 1279391 h 2289784"/>
              <a:gd name="connsiteX19" fmla="*/ 460641 w 2639708"/>
              <a:gd name="connsiteY19" fmla="*/ 1144205 h 2289784"/>
              <a:gd name="connsiteX20" fmla="*/ 619369 w 2639708"/>
              <a:gd name="connsiteY20" fmla="*/ 917758 h 2289784"/>
              <a:gd name="connsiteX21" fmla="*/ 746707 w 2639708"/>
              <a:gd name="connsiteY21" fmla="*/ 800926 h 2289784"/>
              <a:gd name="connsiteX22" fmla="*/ 770504 w 2639708"/>
              <a:gd name="connsiteY22" fmla="*/ 542328 h 2289784"/>
              <a:gd name="connsiteX23" fmla="*/ 1035938 w 2639708"/>
              <a:gd name="connsiteY23" fmla="*/ 484228 h 2289784"/>
              <a:gd name="connsiteX0" fmla="*/ 1060605 w 2664375"/>
              <a:gd name="connsiteY0" fmla="*/ 492534 h 2298090"/>
              <a:gd name="connsiteX1" fmla="*/ 101901 w 2664375"/>
              <a:gd name="connsiteY1" fmla="*/ 41789 h 2298090"/>
              <a:gd name="connsiteX2" fmla="*/ 111523 w 2664375"/>
              <a:gd name="connsiteY2" fmla="*/ 42802 h 2298090"/>
              <a:gd name="connsiteX3" fmla="*/ 845169 w 2664375"/>
              <a:gd name="connsiteY3" fmla="*/ 244820 h 2298090"/>
              <a:gd name="connsiteX4" fmla="*/ 1215916 w 2664375"/>
              <a:gd name="connsiteY4" fmla="*/ 590379 h 2298090"/>
              <a:gd name="connsiteX5" fmla="*/ 1384518 w 2664375"/>
              <a:gd name="connsiteY5" fmla="*/ 559999 h 2298090"/>
              <a:gd name="connsiteX6" fmla="*/ 1888679 w 2664375"/>
              <a:gd name="connsiteY6" fmla="*/ 676705 h 2298090"/>
              <a:gd name="connsiteX7" fmla="*/ 2312083 w 2664375"/>
              <a:gd name="connsiteY7" fmla="*/ 1066185 h 2298090"/>
              <a:gd name="connsiteX8" fmla="*/ 2654855 w 2664375"/>
              <a:gd name="connsiteY8" fmla="*/ 1504398 h 2298090"/>
              <a:gd name="connsiteX9" fmla="*/ 2531063 w 2664375"/>
              <a:gd name="connsiteY9" fmla="*/ 1977041 h 2298090"/>
              <a:gd name="connsiteX10" fmla="*/ 2138671 w 2664375"/>
              <a:gd name="connsiteY10" fmla="*/ 1978939 h 2298090"/>
              <a:gd name="connsiteX11" fmla="*/ 1887160 w 2664375"/>
              <a:gd name="connsiteY11" fmla="*/ 2094885 h 2298090"/>
              <a:gd name="connsiteX12" fmla="*/ 1685141 w 2664375"/>
              <a:gd name="connsiteY12" fmla="*/ 2296904 h 2298090"/>
              <a:gd name="connsiteX13" fmla="*/ 1387430 w 2664375"/>
              <a:gd name="connsiteY13" fmla="*/ 2158681 h 2298090"/>
              <a:gd name="connsiteX14" fmla="*/ 1259839 w 2664375"/>
              <a:gd name="connsiteY14" fmla="*/ 1775909 h 2298090"/>
              <a:gd name="connsiteX15" fmla="*/ 1068453 w 2664375"/>
              <a:gd name="connsiteY15" fmla="*/ 1605788 h 2298090"/>
              <a:gd name="connsiteX16" fmla="*/ 643151 w 2664375"/>
              <a:gd name="connsiteY16" fmla="*/ 1361239 h 2298090"/>
              <a:gd name="connsiteX17" fmla="*/ 416451 w 2664375"/>
              <a:gd name="connsiteY17" fmla="*/ 1287697 h 2298090"/>
              <a:gd name="connsiteX18" fmla="*/ 485308 w 2664375"/>
              <a:gd name="connsiteY18" fmla="*/ 1152511 h 2298090"/>
              <a:gd name="connsiteX19" fmla="*/ 644036 w 2664375"/>
              <a:gd name="connsiteY19" fmla="*/ 926064 h 2298090"/>
              <a:gd name="connsiteX20" fmla="*/ 771374 w 2664375"/>
              <a:gd name="connsiteY20" fmla="*/ 809232 h 2298090"/>
              <a:gd name="connsiteX21" fmla="*/ 795171 w 2664375"/>
              <a:gd name="connsiteY21" fmla="*/ 550634 h 2298090"/>
              <a:gd name="connsiteX22" fmla="*/ 1060605 w 2664375"/>
              <a:gd name="connsiteY22" fmla="*/ 492534 h 2298090"/>
              <a:gd name="connsiteX0" fmla="*/ 960266 w 2564036"/>
              <a:gd name="connsiteY0" fmla="*/ 457674 h 2263230"/>
              <a:gd name="connsiteX1" fmla="*/ 1562 w 2564036"/>
              <a:gd name="connsiteY1" fmla="*/ 6929 h 2263230"/>
              <a:gd name="connsiteX2" fmla="*/ 744830 w 2564036"/>
              <a:gd name="connsiteY2" fmla="*/ 209960 h 2263230"/>
              <a:gd name="connsiteX3" fmla="*/ 1115577 w 2564036"/>
              <a:gd name="connsiteY3" fmla="*/ 555519 h 2263230"/>
              <a:gd name="connsiteX4" fmla="*/ 1284179 w 2564036"/>
              <a:gd name="connsiteY4" fmla="*/ 525139 h 2263230"/>
              <a:gd name="connsiteX5" fmla="*/ 1788340 w 2564036"/>
              <a:gd name="connsiteY5" fmla="*/ 641845 h 2263230"/>
              <a:gd name="connsiteX6" fmla="*/ 2211744 w 2564036"/>
              <a:gd name="connsiteY6" fmla="*/ 1031325 h 2263230"/>
              <a:gd name="connsiteX7" fmla="*/ 2554516 w 2564036"/>
              <a:gd name="connsiteY7" fmla="*/ 1469538 h 2263230"/>
              <a:gd name="connsiteX8" fmla="*/ 2430724 w 2564036"/>
              <a:gd name="connsiteY8" fmla="*/ 1942181 h 2263230"/>
              <a:gd name="connsiteX9" fmla="*/ 2038332 w 2564036"/>
              <a:gd name="connsiteY9" fmla="*/ 1944079 h 2263230"/>
              <a:gd name="connsiteX10" fmla="*/ 1786821 w 2564036"/>
              <a:gd name="connsiteY10" fmla="*/ 2060025 h 2263230"/>
              <a:gd name="connsiteX11" fmla="*/ 1584802 w 2564036"/>
              <a:gd name="connsiteY11" fmla="*/ 2262044 h 2263230"/>
              <a:gd name="connsiteX12" fmla="*/ 1287091 w 2564036"/>
              <a:gd name="connsiteY12" fmla="*/ 2123821 h 2263230"/>
              <a:gd name="connsiteX13" fmla="*/ 1159500 w 2564036"/>
              <a:gd name="connsiteY13" fmla="*/ 1741049 h 2263230"/>
              <a:gd name="connsiteX14" fmla="*/ 968114 w 2564036"/>
              <a:gd name="connsiteY14" fmla="*/ 1570928 h 2263230"/>
              <a:gd name="connsiteX15" fmla="*/ 542812 w 2564036"/>
              <a:gd name="connsiteY15" fmla="*/ 1326379 h 2263230"/>
              <a:gd name="connsiteX16" fmla="*/ 316112 w 2564036"/>
              <a:gd name="connsiteY16" fmla="*/ 1252837 h 2263230"/>
              <a:gd name="connsiteX17" fmla="*/ 384969 w 2564036"/>
              <a:gd name="connsiteY17" fmla="*/ 1117651 h 2263230"/>
              <a:gd name="connsiteX18" fmla="*/ 543697 w 2564036"/>
              <a:gd name="connsiteY18" fmla="*/ 891204 h 2263230"/>
              <a:gd name="connsiteX19" fmla="*/ 671035 w 2564036"/>
              <a:gd name="connsiteY19" fmla="*/ 774372 h 2263230"/>
              <a:gd name="connsiteX20" fmla="*/ 694832 w 2564036"/>
              <a:gd name="connsiteY20" fmla="*/ 515774 h 2263230"/>
              <a:gd name="connsiteX21" fmla="*/ 960266 w 2564036"/>
              <a:gd name="connsiteY21" fmla="*/ 457674 h 2263230"/>
              <a:gd name="connsiteX0" fmla="*/ 650842 w 2254612"/>
              <a:gd name="connsiteY0" fmla="*/ 248602 h 2054158"/>
              <a:gd name="connsiteX1" fmla="*/ 435406 w 2254612"/>
              <a:gd name="connsiteY1" fmla="*/ 888 h 2054158"/>
              <a:gd name="connsiteX2" fmla="*/ 806153 w 2254612"/>
              <a:gd name="connsiteY2" fmla="*/ 346447 h 2054158"/>
              <a:gd name="connsiteX3" fmla="*/ 974755 w 2254612"/>
              <a:gd name="connsiteY3" fmla="*/ 316067 h 2054158"/>
              <a:gd name="connsiteX4" fmla="*/ 1478916 w 2254612"/>
              <a:gd name="connsiteY4" fmla="*/ 432773 h 2054158"/>
              <a:gd name="connsiteX5" fmla="*/ 1902320 w 2254612"/>
              <a:gd name="connsiteY5" fmla="*/ 822253 h 2054158"/>
              <a:gd name="connsiteX6" fmla="*/ 2245092 w 2254612"/>
              <a:gd name="connsiteY6" fmla="*/ 1260466 h 2054158"/>
              <a:gd name="connsiteX7" fmla="*/ 2121300 w 2254612"/>
              <a:gd name="connsiteY7" fmla="*/ 1733109 h 2054158"/>
              <a:gd name="connsiteX8" fmla="*/ 1728908 w 2254612"/>
              <a:gd name="connsiteY8" fmla="*/ 1735007 h 2054158"/>
              <a:gd name="connsiteX9" fmla="*/ 1477397 w 2254612"/>
              <a:gd name="connsiteY9" fmla="*/ 1850953 h 2054158"/>
              <a:gd name="connsiteX10" fmla="*/ 1275378 w 2254612"/>
              <a:gd name="connsiteY10" fmla="*/ 2052972 h 2054158"/>
              <a:gd name="connsiteX11" fmla="*/ 977667 w 2254612"/>
              <a:gd name="connsiteY11" fmla="*/ 1914749 h 2054158"/>
              <a:gd name="connsiteX12" fmla="*/ 850076 w 2254612"/>
              <a:gd name="connsiteY12" fmla="*/ 1531977 h 2054158"/>
              <a:gd name="connsiteX13" fmla="*/ 658690 w 2254612"/>
              <a:gd name="connsiteY13" fmla="*/ 1361856 h 2054158"/>
              <a:gd name="connsiteX14" fmla="*/ 233388 w 2254612"/>
              <a:gd name="connsiteY14" fmla="*/ 1117307 h 2054158"/>
              <a:gd name="connsiteX15" fmla="*/ 6688 w 2254612"/>
              <a:gd name="connsiteY15" fmla="*/ 1043765 h 2054158"/>
              <a:gd name="connsiteX16" fmla="*/ 75545 w 2254612"/>
              <a:gd name="connsiteY16" fmla="*/ 908579 h 2054158"/>
              <a:gd name="connsiteX17" fmla="*/ 234273 w 2254612"/>
              <a:gd name="connsiteY17" fmla="*/ 682132 h 2054158"/>
              <a:gd name="connsiteX18" fmla="*/ 361611 w 2254612"/>
              <a:gd name="connsiteY18" fmla="*/ 565300 h 2054158"/>
              <a:gd name="connsiteX19" fmla="*/ 385408 w 2254612"/>
              <a:gd name="connsiteY19" fmla="*/ 306702 h 2054158"/>
              <a:gd name="connsiteX20" fmla="*/ 650842 w 2254612"/>
              <a:gd name="connsiteY20" fmla="*/ 248602 h 2054158"/>
              <a:gd name="connsiteX0" fmla="*/ 650842 w 2254612"/>
              <a:gd name="connsiteY0" fmla="*/ 0 h 1805556"/>
              <a:gd name="connsiteX1" fmla="*/ 806153 w 2254612"/>
              <a:gd name="connsiteY1" fmla="*/ 97845 h 1805556"/>
              <a:gd name="connsiteX2" fmla="*/ 974755 w 2254612"/>
              <a:gd name="connsiteY2" fmla="*/ 67465 h 1805556"/>
              <a:gd name="connsiteX3" fmla="*/ 1478916 w 2254612"/>
              <a:gd name="connsiteY3" fmla="*/ 184171 h 1805556"/>
              <a:gd name="connsiteX4" fmla="*/ 1902320 w 2254612"/>
              <a:gd name="connsiteY4" fmla="*/ 573651 h 1805556"/>
              <a:gd name="connsiteX5" fmla="*/ 2245092 w 2254612"/>
              <a:gd name="connsiteY5" fmla="*/ 1011864 h 1805556"/>
              <a:gd name="connsiteX6" fmla="*/ 2121300 w 2254612"/>
              <a:gd name="connsiteY6" fmla="*/ 1484507 h 1805556"/>
              <a:gd name="connsiteX7" fmla="*/ 1728908 w 2254612"/>
              <a:gd name="connsiteY7" fmla="*/ 1486405 h 1805556"/>
              <a:gd name="connsiteX8" fmla="*/ 1477397 w 2254612"/>
              <a:gd name="connsiteY8" fmla="*/ 1602351 h 1805556"/>
              <a:gd name="connsiteX9" fmla="*/ 1275378 w 2254612"/>
              <a:gd name="connsiteY9" fmla="*/ 1804370 h 1805556"/>
              <a:gd name="connsiteX10" fmla="*/ 977667 w 2254612"/>
              <a:gd name="connsiteY10" fmla="*/ 1666147 h 1805556"/>
              <a:gd name="connsiteX11" fmla="*/ 850076 w 2254612"/>
              <a:gd name="connsiteY11" fmla="*/ 1283375 h 1805556"/>
              <a:gd name="connsiteX12" fmla="*/ 658690 w 2254612"/>
              <a:gd name="connsiteY12" fmla="*/ 1113254 h 1805556"/>
              <a:gd name="connsiteX13" fmla="*/ 233388 w 2254612"/>
              <a:gd name="connsiteY13" fmla="*/ 868705 h 1805556"/>
              <a:gd name="connsiteX14" fmla="*/ 6688 w 2254612"/>
              <a:gd name="connsiteY14" fmla="*/ 795163 h 1805556"/>
              <a:gd name="connsiteX15" fmla="*/ 75545 w 2254612"/>
              <a:gd name="connsiteY15" fmla="*/ 659977 h 1805556"/>
              <a:gd name="connsiteX16" fmla="*/ 234273 w 2254612"/>
              <a:gd name="connsiteY16" fmla="*/ 433530 h 1805556"/>
              <a:gd name="connsiteX17" fmla="*/ 361611 w 2254612"/>
              <a:gd name="connsiteY17" fmla="*/ 316698 h 1805556"/>
              <a:gd name="connsiteX18" fmla="*/ 385408 w 2254612"/>
              <a:gd name="connsiteY18" fmla="*/ 58100 h 1805556"/>
              <a:gd name="connsiteX19" fmla="*/ 650842 w 2254612"/>
              <a:gd name="connsiteY19" fmla="*/ 0 h 1805556"/>
              <a:gd name="connsiteX0" fmla="*/ 650842 w 2254612"/>
              <a:gd name="connsiteY0" fmla="*/ 519 h 1806075"/>
              <a:gd name="connsiteX1" fmla="*/ 806153 w 2254612"/>
              <a:gd name="connsiteY1" fmla="*/ 98364 h 1806075"/>
              <a:gd name="connsiteX2" fmla="*/ 974755 w 2254612"/>
              <a:gd name="connsiteY2" fmla="*/ 67984 h 1806075"/>
              <a:gd name="connsiteX3" fmla="*/ 1478916 w 2254612"/>
              <a:gd name="connsiteY3" fmla="*/ 184690 h 1806075"/>
              <a:gd name="connsiteX4" fmla="*/ 1902320 w 2254612"/>
              <a:gd name="connsiteY4" fmla="*/ 574170 h 1806075"/>
              <a:gd name="connsiteX5" fmla="*/ 2245092 w 2254612"/>
              <a:gd name="connsiteY5" fmla="*/ 1012383 h 1806075"/>
              <a:gd name="connsiteX6" fmla="*/ 2121300 w 2254612"/>
              <a:gd name="connsiteY6" fmla="*/ 1485026 h 1806075"/>
              <a:gd name="connsiteX7" fmla="*/ 1728908 w 2254612"/>
              <a:gd name="connsiteY7" fmla="*/ 1486924 h 1806075"/>
              <a:gd name="connsiteX8" fmla="*/ 1477397 w 2254612"/>
              <a:gd name="connsiteY8" fmla="*/ 1602870 h 1806075"/>
              <a:gd name="connsiteX9" fmla="*/ 1275378 w 2254612"/>
              <a:gd name="connsiteY9" fmla="*/ 1804889 h 1806075"/>
              <a:gd name="connsiteX10" fmla="*/ 977667 w 2254612"/>
              <a:gd name="connsiteY10" fmla="*/ 1666666 h 1806075"/>
              <a:gd name="connsiteX11" fmla="*/ 850076 w 2254612"/>
              <a:gd name="connsiteY11" fmla="*/ 1283894 h 1806075"/>
              <a:gd name="connsiteX12" fmla="*/ 658690 w 2254612"/>
              <a:gd name="connsiteY12" fmla="*/ 1113773 h 1806075"/>
              <a:gd name="connsiteX13" fmla="*/ 233388 w 2254612"/>
              <a:gd name="connsiteY13" fmla="*/ 869224 h 1806075"/>
              <a:gd name="connsiteX14" fmla="*/ 6688 w 2254612"/>
              <a:gd name="connsiteY14" fmla="*/ 795682 h 1806075"/>
              <a:gd name="connsiteX15" fmla="*/ 75545 w 2254612"/>
              <a:gd name="connsiteY15" fmla="*/ 660496 h 1806075"/>
              <a:gd name="connsiteX16" fmla="*/ 234273 w 2254612"/>
              <a:gd name="connsiteY16" fmla="*/ 434049 h 1806075"/>
              <a:gd name="connsiteX17" fmla="*/ 361611 w 2254612"/>
              <a:gd name="connsiteY17" fmla="*/ 317217 h 1806075"/>
              <a:gd name="connsiteX18" fmla="*/ 385408 w 2254612"/>
              <a:gd name="connsiteY18" fmla="*/ 58619 h 1806075"/>
              <a:gd name="connsiteX19" fmla="*/ 628309 w 2254612"/>
              <a:gd name="connsiteY19" fmla="*/ 148487 h 1806075"/>
              <a:gd name="connsiteX20" fmla="*/ 650842 w 2254612"/>
              <a:gd name="connsiteY20" fmla="*/ 519 h 1806075"/>
              <a:gd name="connsiteX0" fmla="*/ 650842 w 2254612"/>
              <a:gd name="connsiteY0" fmla="*/ 519 h 1806075"/>
              <a:gd name="connsiteX1" fmla="*/ 806153 w 2254612"/>
              <a:gd name="connsiteY1" fmla="*/ 98364 h 1806075"/>
              <a:gd name="connsiteX2" fmla="*/ 974755 w 2254612"/>
              <a:gd name="connsiteY2" fmla="*/ 67984 h 1806075"/>
              <a:gd name="connsiteX3" fmla="*/ 1478916 w 2254612"/>
              <a:gd name="connsiteY3" fmla="*/ 184690 h 1806075"/>
              <a:gd name="connsiteX4" fmla="*/ 1902320 w 2254612"/>
              <a:gd name="connsiteY4" fmla="*/ 574170 h 1806075"/>
              <a:gd name="connsiteX5" fmla="*/ 2245092 w 2254612"/>
              <a:gd name="connsiteY5" fmla="*/ 1012383 h 1806075"/>
              <a:gd name="connsiteX6" fmla="*/ 2121300 w 2254612"/>
              <a:gd name="connsiteY6" fmla="*/ 1485026 h 1806075"/>
              <a:gd name="connsiteX7" fmla="*/ 1728908 w 2254612"/>
              <a:gd name="connsiteY7" fmla="*/ 1486924 h 1806075"/>
              <a:gd name="connsiteX8" fmla="*/ 1477397 w 2254612"/>
              <a:gd name="connsiteY8" fmla="*/ 1602870 h 1806075"/>
              <a:gd name="connsiteX9" fmla="*/ 1275378 w 2254612"/>
              <a:gd name="connsiteY9" fmla="*/ 1804889 h 1806075"/>
              <a:gd name="connsiteX10" fmla="*/ 977667 w 2254612"/>
              <a:gd name="connsiteY10" fmla="*/ 1666666 h 1806075"/>
              <a:gd name="connsiteX11" fmla="*/ 850076 w 2254612"/>
              <a:gd name="connsiteY11" fmla="*/ 1283894 h 1806075"/>
              <a:gd name="connsiteX12" fmla="*/ 658690 w 2254612"/>
              <a:gd name="connsiteY12" fmla="*/ 1113773 h 1806075"/>
              <a:gd name="connsiteX13" fmla="*/ 233388 w 2254612"/>
              <a:gd name="connsiteY13" fmla="*/ 869224 h 1806075"/>
              <a:gd name="connsiteX14" fmla="*/ 6688 w 2254612"/>
              <a:gd name="connsiteY14" fmla="*/ 795682 h 1806075"/>
              <a:gd name="connsiteX15" fmla="*/ 75545 w 2254612"/>
              <a:gd name="connsiteY15" fmla="*/ 660496 h 1806075"/>
              <a:gd name="connsiteX16" fmla="*/ 234273 w 2254612"/>
              <a:gd name="connsiteY16" fmla="*/ 434049 h 1806075"/>
              <a:gd name="connsiteX17" fmla="*/ 361611 w 2254612"/>
              <a:gd name="connsiteY17" fmla="*/ 317217 h 1806075"/>
              <a:gd name="connsiteX18" fmla="*/ 472493 w 2254612"/>
              <a:gd name="connsiteY18" fmla="*/ 227348 h 1806075"/>
              <a:gd name="connsiteX19" fmla="*/ 628309 w 2254612"/>
              <a:gd name="connsiteY19" fmla="*/ 148487 h 1806075"/>
              <a:gd name="connsiteX20" fmla="*/ 650842 w 2254612"/>
              <a:gd name="connsiteY20" fmla="*/ 519 h 1806075"/>
              <a:gd name="connsiteX0" fmla="*/ 776028 w 2254612"/>
              <a:gd name="connsiteY0" fmla="*/ 39129 h 1741270"/>
              <a:gd name="connsiteX1" fmla="*/ 806153 w 2254612"/>
              <a:gd name="connsiteY1" fmla="*/ 33559 h 1741270"/>
              <a:gd name="connsiteX2" fmla="*/ 974755 w 2254612"/>
              <a:gd name="connsiteY2" fmla="*/ 3179 h 1741270"/>
              <a:gd name="connsiteX3" fmla="*/ 1478916 w 2254612"/>
              <a:gd name="connsiteY3" fmla="*/ 119885 h 1741270"/>
              <a:gd name="connsiteX4" fmla="*/ 1902320 w 2254612"/>
              <a:gd name="connsiteY4" fmla="*/ 509365 h 1741270"/>
              <a:gd name="connsiteX5" fmla="*/ 2245092 w 2254612"/>
              <a:gd name="connsiteY5" fmla="*/ 947578 h 1741270"/>
              <a:gd name="connsiteX6" fmla="*/ 2121300 w 2254612"/>
              <a:gd name="connsiteY6" fmla="*/ 1420221 h 1741270"/>
              <a:gd name="connsiteX7" fmla="*/ 1728908 w 2254612"/>
              <a:gd name="connsiteY7" fmla="*/ 1422119 h 1741270"/>
              <a:gd name="connsiteX8" fmla="*/ 1477397 w 2254612"/>
              <a:gd name="connsiteY8" fmla="*/ 1538065 h 1741270"/>
              <a:gd name="connsiteX9" fmla="*/ 1275378 w 2254612"/>
              <a:gd name="connsiteY9" fmla="*/ 1740084 h 1741270"/>
              <a:gd name="connsiteX10" fmla="*/ 977667 w 2254612"/>
              <a:gd name="connsiteY10" fmla="*/ 1601861 h 1741270"/>
              <a:gd name="connsiteX11" fmla="*/ 850076 w 2254612"/>
              <a:gd name="connsiteY11" fmla="*/ 1219089 h 1741270"/>
              <a:gd name="connsiteX12" fmla="*/ 658690 w 2254612"/>
              <a:gd name="connsiteY12" fmla="*/ 1048968 h 1741270"/>
              <a:gd name="connsiteX13" fmla="*/ 233388 w 2254612"/>
              <a:gd name="connsiteY13" fmla="*/ 804419 h 1741270"/>
              <a:gd name="connsiteX14" fmla="*/ 6688 w 2254612"/>
              <a:gd name="connsiteY14" fmla="*/ 730877 h 1741270"/>
              <a:gd name="connsiteX15" fmla="*/ 75545 w 2254612"/>
              <a:gd name="connsiteY15" fmla="*/ 595691 h 1741270"/>
              <a:gd name="connsiteX16" fmla="*/ 234273 w 2254612"/>
              <a:gd name="connsiteY16" fmla="*/ 369244 h 1741270"/>
              <a:gd name="connsiteX17" fmla="*/ 361611 w 2254612"/>
              <a:gd name="connsiteY17" fmla="*/ 252412 h 1741270"/>
              <a:gd name="connsiteX18" fmla="*/ 472493 w 2254612"/>
              <a:gd name="connsiteY18" fmla="*/ 162543 h 1741270"/>
              <a:gd name="connsiteX19" fmla="*/ 628309 w 2254612"/>
              <a:gd name="connsiteY19" fmla="*/ 83682 h 1741270"/>
              <a:gd name="connsiteX20" fmla="*/ 776028 w 2254612"/>
              <a:gd name="connsiteY20" fmla="*/ 39129 h 1741270"/>
              <a:gd name="connsiteX0" fmla="*/ 700754 w 2179338"/>
              <a:gd name="connsiteY0" fmla="*/ 39129 h 1741270"/>
              <a:gd name="connsiteX1" fmla="*/ 730879 w 2179338"/>
              <a:gd name="connsiteY1" fmla="*/ 33559 h 1741270"/>
              <a:gd name="connsiteX2" fmla="*/ 899481 w 2179338"/>
              <a:gd name="connsiteY2" fmla="*/ 3179 h 1741270"/>
              <a:gd name="connsiteX3" fmla="*/ 1403642 w 2179338"/>
              <a:gd name="connsiteY3" fmla="*/ 119885 h 1741270"/>
              <a:gd name="connsiteX4" fmla="*/ 1827046 w 2179338"/>
              <a:gd name="connsiteY4" fmla="*/ 509365 h 1741270"/>
              <a:gd name="connsiteX5" fmla="*/ 2169818 w 2179338"/>
              <a:gd name="connsiteY5" fmla="*/ 947578 h 1741270"/>
              <a:gd name="connsiteX6" fmla="*/ 2046026 w 2179338"/>
              <a:gd name="connsiteY6" fmla="*/ 1420221 h 1741270"/>
              <a:gd name="connsiteX7" fmla="*/ 1653634 w 2179338"/>
              <a:gd name="connsiteY7" fmla="*/ 1422119 h 1741270"/>
              <a:gd name="connsiteX8" fmla="*/ 1402123 w 2179338"/>
              <a:gd name="connsiteY8" fmla="*/ 1538065 h 1741270"/>
              <a:gd name="connsiteX9" fmla="*/ 1200104 w 2179338"/>
              <a:gd name="connsiteY9" fmla="*/ 1740084 h 1741270"/>
              <a:gd name="connsiteX10" fmla="*/ 902393 w 2179338"/>
              <a:gd name="connsiteY10" fmla="*/ 1601861 h 1741270"/>
              <a:gd name="connsiteX11" fmla="*/ 774802 w 2179338"/>
              <a:gd name="connsiteY11" fmla="*/ 1219089 h 1741270"/>
              <a:gd name="connsiteX12" fmla="*/ 583416 w 2179338"/>
              <a:gd name="connsiteY12" fmla="*/ 1048968 h 1741270"/>
              <a:gd name="connsiteX13" fmla="*/ 158114 w 2179338"/>
              <a:gd name="connsiteY13" fmla="*/ 804419 h 1741270"/>
              <a:gd name="connsiteX14" fmla="*/ 121914 w 2179338"/>
              <a:gd name="connsiteY14" fmla="*/ 747206 h 1741270"/>
              <a:gd name="connsiteX15" fmla="*/ 271 w 2179338"/>
              <a:gd name="connsiteY15" fmla="*/ 595691 h 1741270"/>
              <a:gd name="connsiteX16" fmla="*/ 158999 w 2179338"/>
              <a:gd name="connsiteY16" fmla="*/ 369244 h 1741270"/>
              <a:gd name="connsiteX17" fmla="*/ 286337 w 2179338"/>
              <a:gd name="connsiteY17" fmla="*/ 252412 h 1741270"/>
              <a:gd name="connsiteX18" fmla="*/ 397219 w 2179338"/>
              <a:gd name="connsiteY18" fmla="*/ 162543 h 1741270"/>
              <a:gd name="connsiteX19" fmla="*/ 553035 w 2179338"/>
              <a:gd name="connsiteY19" fmla="*/ 83682 h 1741270"/>
              <a:gd name="connsiteX20" fmla="*/ 700754 w 2179338"/>
              <a:gd name="connsiteY20" fmla="*/ 39129 h 1741270"/>
              <a:gd name="connsiteX0" fmla="*/ 700754 w 2179338"/>
              <a:gd name="connsiteY0" fmla="*/ 39129 h 1741178"/>
              <a:gd name="connsiteX1" fmla="*/ 730879 w 2179338"/>
              <a:gd name="connsiteY1" fmla="*/ 33559 h 1741178"/>
              <a:gd name="connsiteX2" fmla="*/ 899481 w 2179338"/>
              <a:gd name="connsiteY2" fmla="*/ 3179 h 1741178"/>
              <a:gd name="connsiteX3" fmla="*/ 1403642 w 2179338"/>
              <a:gd name="connsiteY3" fmla="*/ 119885 h 1741178"/>
              <a:gd name="connsiteX4" fmla="*/ 1827046 w 2179338"/>
              <a:gd name="connsiteY4" fmla="*/ 509365 h 1741178"/>
              <a:gd name="connsiteX5" fmla="*/ 2169818 w 2179338"/>
              <a:gd name="connsiteY5" fmla="*/ 947578 h 1741178"/>
              <a:gd name="connsiteX6" fmla="*/ 2046026 w 2179338"/>
              <a:gd name="connsiteY6" fmla="*/ 1420221 h 1741178"/>
              <a:gd name="connsiteX7" fmla="*/ 1653634 w 2179338"/>
              <a:gd name="connsiteY7" fmla="*/ 1422119 h 1741178"/>
              <a:gd name="connsiteX8" fmla="*/ 1402123 w 2179338"/>
              <a:gd name="connsiteY8" fmla="*/ 1538065 h 1741178"/>
              <a:gd name="connsiteX9" fmla="*/ 1200104 w 2179338"/>
              <a:gd name="connsiteY9" fmla="*/ 1740084 h 1741178"/>
              <a:gd name="connsiteX10" fmla="*/ 902393 w 2179338"/>
              <a:gd name="connsiteY10" fmla="*/ 1601861 h 1741178"/>
              <a:gd name="connsiteX11" fmla="*/ 1014288 w 2179338"/>
              <a:gd name="connsiteY11" fmla="*/ 1257189 h 1741178"/>
              <a:gd name="connsiteX12" fmla="*/ 583416 w 2179338"/>
              <a:gd name="connsiteY12" fmla="*/ 1048968 h 1741178"/>
              <a:gd name="connsiteX13" fmla="*/ 158114 w 2179338"/>
              <a:gd name="connsiteY13" fmla="*/ 804419 h 1741178"/>
              <a:gd name="connsiteX14" fmla="*/ 121914 w 2179338"/>
              <a:gd name="connsiteY14" fmla="*/ 747206 h 1741178"/>
              <a:gd name="connsiteX15" fmla="*/ 271 w 2179338"/>
              <a:gd name="connsiteY15" fmla="*/ 595691 h 1741178"/>
              <a:gd name="connsiteX16" fmla="*/ 158999 w 2179338"/>
              <a:gd name="connsiteY16" fmla="*/ 369244 h 1741178"/>
              <a:gd name="connsiteX17" fmla="*/ 286337 w 2179338"/>
              <a:gd name="connsiteY17" fmla="*/ 252412 h 1741178"/>
              <a:gd name="connsiteX18" fmla="*/ 397219 w 2179338"/>
              <a:gd name="connsiteY18" fmla="*/ 162543 h 1741178"/>
              <a:gd name="connsiteX19" fmla="*/ 553035 w 2179338"/>
              <a:gd name="connsiteY19" fmla="*/ 83682 h 1741178"/>
              <a:gd name="connsiteX20" fmla="*/ 700754 w 2179338"/>
              <a:gd name="connsiteY20" fmla="*/ 39129 h 1741178"/>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583416 w 2179338"/>
              <a:gd name="connsiteY12" fmla="*/ 1048968 h 1740086"/>
              <a:gd name="connsiteX13" fmla="*/ 158114 w 2179338"/>
              <a:gd name="connsiteY13" fmla="*/ 804419 h 1740086"/>
              <a:gd name="connsiteX14" fmla="*/ 121914 w 2179338"/>
              <a:gd name="connsiteY14" fmla="*/ 747206 h 1740086"/>
              <a:gd name="connsiteX15" fmla="*/ 271 w 2179338"/>
              <a:gd name="connsiteY15" fmla="*/ 595691 h 1740086"/>
              <a:gd name="connsiteX16" fmla="*/ 158999 w 2179338"/>
              <a:gd name="connsiteY16" fmla="*/ 369244 h 1740086"/>
              <a:gd name="connsiteX17" fmla="*/ 286337 w 2179338"/>
              <a:gd name="connsiteY17" fmla="*/ 252412 h 1740086"/>
              <a:gd name="connsiteX18" fmla="*/ 397219 w 2179338"/>
              <a:gd name="connsiteY18" fmla="*/ 162543 h 1740086"/>
              <a:gd name="connsiteX19" fmla="*/ 553035 w 2179338"/>
              <a:gd name="connsiteY19" fmla="*/ 83682 h 1740086"/>
              <a:gd name="connsiteX20" fmla="*/ 700754 w 2179338"/>
              <a:gd name="connsiteY20" fmla="*/ 39129 h 1740086"/>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675945 w 2179338"/>
              <a:gd name="connsiteY12" fmla="*/ 999982 h 1740086"/>
              <a:gd name="connsiteX13" fmla="*/ 158114 w 2179338"/>
              <a:gd name="connsiteY13" fmla="*/ 804419 h 1740086"/>
              <a:gd name="connsiteX14" fmla="*/ 121914 w 2179338"/>
              <a:gd name="connsiteY14" fmla="*/ 747206 h 1740086"/>
              <a:gd name="connsiteX15" fmla="*/ 271 w 2179338"/>
              <a:gd name="connsiteY15" fmla="*/ 595691 h 1740086"/>
              <a:gd name="connsiteX16" fmla="*/ 158999 w 2179338"/>
              <a:gd name="connsiteY16" fmla="*/ 369244 h 1740086"/>
              <a:gd name="connsiteX17" fmla="*/ 286337 w 2179338"/>
              <a:gd name="connsiteY17" fmla="*/ 252412 h 1740086"/>
              <a:gd name="connsiteX18" fmla="*/ 397219 w 2179338"/>
              <a:gd name="connsiteY18" fmla="*/ 162543 h 1740086"/>
              <a:gd name="connsiteX19" fmla="*/ 553035 w 2179338"/>
              <a:gd name="connsiteY19" fmla="*/ 83682 h 1740086"/>
              <a:gd name="connsiteX20" fmla="*/ 700754 w 2179338"/>
              <a:gd name="connsiteY20" fmla="*/ 39129 h 1740086"/>
              <a:gd name="connsiteX0" fmla="*/ 700754 w 2179338"/>
              <a:gd name="connsiteY0" fmla="*/ 39129 h 1740086"/>
              <a:gd name="connsiteX1" fmla="*/ 730879 w 2179338"/>
              <a:gd name="connsiteY1" fmla="*/ 33559 h 1740086"/>
              <a:gd name="connsiteX2" fmla="*/ 899481 w 2179338"/>
              <a:gd name="connsiteY2" fmla="*/ 3179 h 1740086"/>
              <a:gd name="connsiteX3" fmla="*/ 1403642 w 2179338"/>
              <a:gd name="connsiteY3" fmla="*/ 119885 h 1740086"/>
              <a:gd name="connsiteX4" fmla="*/ 1827046 w 2179338"/>
              <a:gd name="connsiteY4" fmla="*/ 509365 h 1740086"/>
              <a:gd name="connsiteX5" fmla="*/ 2169818 w 2179338"/>
              <a:gd name="connsiteY5" fmla="*/ 947578 h 1740086"/>
              <a:gd name="connsiteX6" fmla="*/ 2046026 w 2179338"/>
              <a:gd name="connsiteY6" fmla="*/ 1420221 h 1740086"/>
              <a:gd name="connsiteX7" fmla="*/ 1653634 w 2179338"/>
              <a:gd name="connsiteY7" fmla="*/ 1422119 h 1740086"/>
              <a:gd name="connsiteX8" fmla="*/ 1402123 w 2179338"/>
              <a:gd name="connsiteY8" fmla="*/ 1538065 h 1740086"/>
              <a:gd name="connsiteX9" fmla="*/ 1200104 w 2179338"/>
              <a:gd name="connsiteY9" fmla="*/ 1740084 h 1740086"/>
              <a:gd name="connsiteX10" fmla="*/ 804421 w 2179338"/>
              <a:gd name="connsiteY10" fmla="*/ 1541990 h 1740086"/>
              <a:gd name="connsiteX11" fmla="*/ 1014288 w 2179338"/>
              <a:gd name="connsiteY11" fmla="*/ 1257189 h 1740086"/>
              <a:gd name="connsiteX12" fmla="*/ 675945 w 2179338"/>
              <a:gd name="connsiteY12" fmla="*/ 999982 h 1740086"/>
              <a:gd name="connsiteX13" fmla="*/ 286335 w 2179338"/>
              <a:gd name="connsiteY13" fmla="*/ 910997 h 1740086"/>
              <a:gd name="connsiteX14" fmla="*/ 158114 w 2179338"/>
              <a:gd name="connsiteY14" fmla="*/ 804419 h 1740086"/>
              <a:gd name="connsiteX15" fmla="*/ 121914 w 2179338"/>
              <a:gd name="connsiteY15" fmla="*/ 747206 h 1740086"/>
              <a:gd name="connsiteX16" fmla="*/ 271 w 2179338"/>
              <a:gd name="connsiteY16" fmla="*/ 595691 h 1740086"/>
              <a:gd name="connsiteX17" fmla="*/ 158999 w 2179338"/>
              <a:gd name="connsiteY17" fmla="*/ 369244 h 1740086"/>
              <a:gd name="connsiteX18" fmla="*/ 286337 w 2179338"/>
              <a:gd name="connsiteY18" fmla="*/ 252412 h 1740086"/>
              <a:gd name="connsiteX19" fmla="*/ 397219 w 2179338"/>
              <a:gd name="connsiteY19" fmla="*/ 162543 h 1740086"/>
              <a:gd name="connsiteX20" fmla="*/ 553035 w 2179338"/>
              <a:gd name="connsiteY20" fmla="*/ 83682 h 1740086"/>
              <a:gd name="connsiteX21" fmla="*/ 700754 w 2179338"/>
              <a:gd name="connsiteY21" fmla="*/ 39129 h 174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9338" h="1740086">
                <a:moveTo>
                  <a:pt x="700754" y="39129"/>
                </a:moveTo>
                <a:cubicBezTo>
                  <a:pt x="730394" y="30775"/>
                  <a:pt x="697758" y="39551"/>
                  <a:pt x="730879" y="33559"/>
                </a:cubicBezTo>
                <a:cubicBezTo>
                  <a:pt x="764000" y="27567"/>
                  <a:pt x="787354" y="-11209"/>
                  <a:pt x="899481" y="3179"/>
                </a:cubicBezTo>
                <a:cubicBezTo>
                  <a:pt x="1011608" y="17567"/>
                  <a:pt x="1249048" y="35521"/>
                  <a:pt x="1403642" y="119885"/>
                </a:cubicBezTo>
                <a:cubicBezTo>
                  <a:pt x="1558236" y="204249"/>
                  <a:pt x="1699350" y="371416"/>
                  <a:pt x="1827046" y="509365"/>
                </a:cubicBezTo>
                <a:cubicBezTo>
                  <a:pt x="1954742" y="647314"/>
                  <a:pt x="2133321" y="795769"/>
                  <a:pt x="2169818" y="947578"/>
                </a:cubicBezTo>
                <a:cubicBezTo>
                  <a:pt x="2206315" y="1099387"/>
                  <a:pt x="2132057" y="1341131"/>
                  <a:pt x="2046026" y="1420221"/>
                </a:cubicBezTo>
                <a:cubicBezTo>
                  <a:pt x="1959995" y="1499311"/>
                  <a:pt x="1760951" y="1402478"/>
                  <a:pt x="1653634" y="1422119"/>
                </a:cubicBezTo>
                <a:cubicBezTo>
                  <a:pt x="1546317" y="1441760"/>
                  <a:pt x="1477711" y="1485071"/>
                  <a:pt x="1402123" y="1538065"/>
                </a:cubicBezTo>
                <a:cubicBezTo>
                  <a:pt x="1326535" y="1591059"/>
                  <a:pt x="1299721" y="1739430"/>
                  <a:pt x="1200104" y="1740084"/>
                </a:cubicBezTo>
                <a:cubicBezTo>
                  <a:pt x="1100487" y="1740738"/>
                  <a:pt x="835390" y="1622473"/>
                  <a:pt x="804421" y="1541990"/>
                </a:cubicBezTo>
                <a:cubicBezTo>
                  <a:pt x="773452" y="1461508"/>
                  <a:pt x="1035701" y="1347524"/>
                  <a:pt x="1014288" y="1257189"/>
                </a:cubicBezTo>
                <a:cubicBezTo>
                  <a:pt x="992875" y="1166854"/>
                  <a:pt x="797270" y="1057681"/>
                  <a:pt x="675945" y="999982"/>
                </a:cubicBezTo>
                <a:cubicBezTo>
                  <a:pt x="554620" y="942283"/>
                  <a:pt x="372640" y="943591"/>
                  <a:pt x="286335" y="910997"/>
                </a:cubicBezTo>
                <a:cubicBezTo>
                  <a:pt x="200030" y="878403"/>
                  <a:pt x="185517" y="831717"/>
                  <a:pt x="158114" y="804419"/>
                </a:cubicBezTo>
                <a:cubicBezTo>
                  <a:pt x="130711" y="777121"/>
                  <a:pt x="148221" y="781994"/>
                  <a:pt x="121914" y="747206"/>
                </a:cubicBezTo>
                <a:cubicBezTo>
                  <a:pt x="95607" y="712418"/>
                  <a:pt x="-5910" y="658685"/>
                  <a:pt x="271" y="595691"/>
                </a:cubicBezTo>
                <a:cubicBezTo>
                  <a:pt x="6452" y="532697"/>
                  <a:pt x="126743" y="428272"/>
                  <a:pt x="158999" y="369244"/>
                </a:cubicBezTo>
                <a:cubicBezTo>
                  <a:pt x="191255" y="310217"/>
                  <a:pt x="277477" y="291398"/>
                  <a:pt x="286337" y="252412"/>
                </a:cubicBezTo>
                <a:cubicBezTo>
                  <a:pt x="295197" y="213426"/>
                  <a:pt x="352769" y="190665"/>
                  <a:pt x="397219" y="162543"/>
                </a:cubicBezTo>
                <a:cubicBezTo>
                  <a:pt x="441669" y="134421"/>
                  <a:pt x="508796" y="93365"/>
                  <a:pt x="553035" y="83682"/>
                </a:cubicBezTo>
                <a:cubicBezTo>
                  <a:pt x="597274" y="73999"/>
                  <a:pt x="671114" y="47483"/>
                  <a:pt x="700754" y="39129"/>
                </a:cubicBezTo>
                <a:close/>
              </a:path>
            </a:pathLst>
          </a:cu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ZA" sz="1200" dirty="0">
              <a:solidFill>
                <a:schemeClr val="tx1"/>
              </a:solidFill>
            </a:endParaRPr>
          </a:p>
          <a:p>
            <a:pPr algn="ctr">
              <a:defRPr/>
            </a:pPr>
            <a:endParaRPr lang="en-ZA" sz="1200" dirty="0">
              <a:solidFill>
                <a:schemeClr val="tx1"/>
              </a:solidFill>
            </a:endParaRPr>
          </a:p>
          <a:p>
            <a:pPr algn="ctr">
              <a:defRPr/>
            </a:pPr>
            <a:endParaRPr lang="en-ZA" sz="1200" dirty="0">
              <a:solidFill>
                <a:schemeClr val="tx1"/>
              </a:solidFill>
            </a:endParaRPr>
          </a:p>
          <a:p>
            <a:pPr algn="ctr">
              <a:defRPr/>
            </a:pPr>
            <a:endParaRPr lang="en-ZA" b="1" dirty="0">
              <a:solidFill>
                <a:schemeClr val="tx1"/>
              </a:solidFill>
            </a:endParaRPr>
          </a:p>
        </p:txBody>
      </p:sp>
      <p:sp>
        <p:nvSpPr>
          <p:cNvPr id="137" name="Freeform 136"/>
          <p:cNvSpPr/>
          <p:nvPr/>
        </p:nvSpPr>
        <p:spPr>
          <a:xfrm>
            <a:off x="2297113" y="782638"/>
            <a:ext cx="2544762" cy="2571750"/>
          </a:xfrm>
          <a:custGeom>
            <a:avLst/>
            <a:gdLst>
              <a:gd name="connsiteX0" fmla="*/ 785136 w 2097628"/>
              <a:gd name="connsiteY0" fmla="*/ 2261500 h 2274620"/>
              <a:gd name="connsiteX1" fmla="*/ 1167273 w 2097628"/>
              <a:gd name="connsiteY1" fmla="*/ 2002192 h 2274620"/>
              <a:gd name="connsiteX2" fmla="*/ 1249160 w 2097628"/>
              <a:gd name="connsiteY2" fmla="*/ 1688294 h 2274620"/>
              <a:gd name="connsiteX3" fmla="*/ 1522115 w 2097628"/>
              <a:gd name="connsiteY3" fmla="*/ 1388043 h 2274620"/>
              <a:gd name="connsiteX4" fmla="*/ 1986139 w 2097628"/>
              <a:gd name="connsiteY4" fmla="*/ 1046849 h 2274620"/>
              <a:gd name="connsiteX5" fmla="*/ 2068025 w 2097628"/>
              <a:gd name="connsiteY5" fmla="*/ 432700 h 2274620"/>
              <a:gd name="connsiteX6" fmla="*/ 1576706 w 2097628"/>
              <a:gd name="connsiteY6" fmla="*/ 146097 h 2274620"/>
              <a:gd name="connsiteX7" fmla="*/ 880670 w 2097628"/>
              <a:gd name="connsiteY7" fmla="*/ 9619 h 2274620"/>
              <a:gd name="connsiteX8" fmla="*/ 307464 w 2097628"/>
              <a:gd name="connsiteY8" fmla="*/ 36915 h 2274620"/>
              <a:gd name="connsiteX9" fmla="*/ 48157 w 2097628"/>
              <a:gd name="connsiteY9" fmla="*/ 241631 h 2274620"/>
              <a:gd name="connsiteX10" fmla="*/ 280169 w 2097628"/>
              <a:gd name="connsiteY10" fmla="*/ 883076 h 2274620"/>
              <a:gd name="connsiteX11" fmla="*/ 225578 w 2097628"/>
              <a:gd name="connsiteY11" fmla="*/ 1319804 h 2274620"/>
              <a:gd name="connsiteX12" fmla="*/ 7213 w 2097628"/>
              <a:gd name="connsiteY12" fmla="*/ 1729237 h 2274620"/>
              <a:gd name="connsiteX13" fmla="*/ 102748 w 2097628"/>
              <a:gd name="connsiteY13" fmla="*/ 2070431 h 2274620"/>
              <a:gd name="connsiteX14" fmla="*/ 580419 w 2097628"/>
              <a:gd name="connsiteY14" fmla="*/ 2220556 h 2274620"/>
              <a:gd name="connsiteX15" fmla="*/ 785136 w 2097628"/>
              <a:gd name="connsiteY15" fmla="*/ 2261500 h 2274620"/>
              <a:gd name="connsiteX0" fmla="*/ 785136 w 2568360"/>
              <a:gd name="connsiteY0" fmla="*/ 2261500 h 2274620"/>
              <a:gd name="connsiteX1" fmla="*/ 1167273 w 2568360"/>
              <a:gd name="connsiteY1" fmla="*/ 2002192 h 2274620"/>
              <a:gd name="connsiteX2" fmla="*/ 1249160 w 2568360"/>
              <a:gd name="connsiteY2" fmla="*/ 1688294 h 2274620"/>
              <a:gd name="connsiteX3" fmla="*/ 1522115 w 2568360"/>
              <a:gd name="connsiteY3" fmla="*/ 1388043 h 2274620"/>
              <a:gd name="connsiteX4" fmla="*/ 2555483 w 2568360"/>
              <a:gd name="connsiteY4" fmla="*/ 1685204 h 2274620"/>
              <a:gd name="connsiteX5" fmla="*/ 2068025 w 2568360"/>
              <a:gd name="connsiteY5" fmla="*/ 432700 h 2274620"/>
              <a:gd name="connsiteX6" fmla="*/ 1576706 w 2568360"/>
              <a:gd name="connsiteY6" fmla="*/ 146097 h 2274620"/>
              <a:gd name="connsiteX7" fmla="*/ 880670 w 2568360"/>
              <a:gd name="connsiteY7" fmla="*/ 9619 h 2274620"/>
              <a:gd name="connsiteX8" fmla="*/ 307464 w 2568360"/>
              <a:gd name="connsiteY8" fmla="*/ 36915 h 2274620"/>
              <a:gd name="connsiteX9" fmla="*/ 48157 w 2568360"/>
              <a:gd name="connsiteY9" fmla="*/ 241631 h 2274620"/>
              <a:gd name="connsiteX10" fmla="*/ 280169 w 2568360"/>
              <a:gd name="connsiteY10" fmla="*/ 883076 h 2274620"/>
              <a:gd name="connsiteX11" fmla="*/ 225578 w 2568360"/>
              <a:gd name="connsiteY11" fmla="*/ 1319804 h 2274620"/>
              <a:gd name="connsiteX12" fmla="*/ 7213 w 2568360"/>
              <a:gd name="connsiteY12" fmla="*/ 1729237 h 2274620"/>
              <a:gd name="connsiteX13" fmla="*/ 102748 w 2568360"/>
              <a:gd name="connsiteY13" fmla="*/ 2070431 h 2274620"/>
              <a:gd name="connsiteX14" fmla="*/ 580419 w 2568360"/>
              <a:gd name="connsiteY14" fmla="*/ 2220556 h 2274620"/>
              <a:gd name="connsiteX15" fmla="*/ 785136 w 2568360"/>
              <a:gd name="connsiteY15" fmla="*/ 2261500 h 2274620"/>
              <a:gd name="connsiteX0" fmla="*/ 785136 w 2561156"/>
              <a:gd name="connsiteY0" fmla="*/ 2261500 h 2274620"/>
              <a:gd name="connsiteX1" fmla="*/ 1167273 w 2561156"/>
              <a:gd name="connsiteY1" fmla="*/ 2002192 h 2274620"/>
              <a:gd name="connsiteX2" fmla="*/ 1249160 w 2561156"/>
              <a:gd name="connsiteY2" fmla="*/ 1688294 h 2274620"/>
              <a:gd name="connsiteX3" fmla="*/ 1522115 w 2561156"/>
              <a:gd name="connsiteY3" fmla="*/ 1388043 h 2274620"/>
              <a:gd name="connsiteX4" fmla="*/ 2555483 w 2561156"/>
              <a:gd name="connsiteY4" fmla="*/ 1685204 h 2274620"/>
              <a:gd name="connsiteX5" fmla="*/ 1921376 w 2561156"/>
              <a:gd name="connsiteY5" fmla="*/ 760504 h 2274620"/>
              <a:gd name="connsiteX6" fmla="*/ 1576706 w 2561156"/>
              <a:gd name="connsiteY6" fmla="*/ 146097 h 2274620"/>
              <a:gd name="connsiteX7" fmla="*/ 880670 w 2561156"/>
              <a:gd name="connsiteY7" fmla="*/ 9619 h 2274620"/>
              <a:gd name="connsiteX8" fmla="*/ 307464 w 2561156"/>
              <a:gd name="connsiteY8" fmla="*/ 36915 h 2274620"/>
              <a:gd name="connsiteX9" fmla="*/ 48157 w 2561156"/>
              <a:gd name="connsiteY9" fmla="*/ 241631 h 2274620"/>
              <a:gd name="connsiteX10" fmla="*/ 280169 w 2561156"/>
              <a:gd name="connsiteY10" fmla="*/ 883076 h 2274620"/>
              <a:gd name="connsiteX11" fmla="*/ 225578 w 2561156"/>
              <a:gd name="connsiteY11" fmla="*/ 1319804 h 2274620"/>
              <a:gd name="connsiteX12" fmla="*/ 7213 w 2561156"/>
              <a:gd name="connsiteY12" fmla="*/ 1729237 h 2274620"/>
              <a:gd name="connsiteX13" fmla="*/ 102748 w 2561156"/>
              <a:gd name="connsiteY13" fmla="*/ 2070431 h 2274620"/>
              <a:gd name="connsiteX14" fmla="*/ 580419 w 2561156"/>
              <a:gd name="connsiteY14" fmla="*/ 2220556 h 2274620"/>
              <a:gd name="connsiteX15" fmla="*/ 785136 w 2561156"/>
              <a:gd name="connsiteY15" fmla="*/ 2261500 h 2274620"/>
              <a:gd name="connsiteX0" fmla="*/ 785136 w 2565761"/>
              <a:gd name="connsiteY0" fmla="*/ 2261500 h 2274620"/>
              <a:gd name="connsiteX1" fmla="*/ 1167273 w 2565761"/>
              <a:gd name="connsiteY1" fmla="*/ 2002192 h 2274620"/>
              <a:gd name="connsiteX2" fmla="*/ 1249160 w 2565761"/>
              <a:gd name="connsiteY2" fmla="*/ 1688294 h 2274620"/>
              <a:gd name="connsiteX3" fmla="*/ 1522115 w 2565761"/>
              <a:gd name="connsiteY3" fmla="*/ 1388043 h 2274620"/>
              <a:gd name="connsiteX4" fmla="*/ 2555483 w 2565761"/>
              <a:gd name="connsiteY4" fmla="*/ 1685204 h 2274620"/>
              <a:gd name="connsiteX5" fmla="*/ 2024893 w 2565761"/>
              <a:gd name="connsiteY5" fmla="*/ 639734 h 2274620"/>
              <a:gd name="connsiteX6" fmla="*/ 1576706 w 2565761"/>
              <a:gd name="connsiteY6" fmla="*/ 146097 h 2274620"/>
              <a:gd name="connsiteX7" fmla="*/ 880670 w 2565761"/>
              <a:gd name="connsiteY7" fmla="*/ 9619 h 2274620"/>
              <a:gd name="connsiteX8" fmla="*/ 307464 w 2565761"/>
              <a:gd name="connsiteY8" fmla="*/ 36915 h 2274620"/>
              <a:gd name="connsiteX9" fmla="*/ 48157 w 2565761"/>
              <a:gd name="connsiteY9" fmla="*/ 241631 h 2274620"/>
              <a:gd name="connsiteX10" fmla="*/ 280169 w 2565761"/>
              <a:gd name="connsiteY10" fmla="*/ 883076 h 2274620"/>
              <a:gd name="connsiteX11" fmla="*/ 225578 w 2565761"/>
              <a:gd name="connsiteY11" fmla="*/ 1319804 h 2274620"/>
              <a:gd name="connsiteX12" fmla="*/ 7213 w 2565761"/>
              <a:gd name="connsiteY12" fmla="*/ 1729237 h 2274620"/>
              <a:gd name="connsiteX13" fmla="*/ 102748 w 2565761"/>
              <a:gd name="connsiteY13" fmla="*/ 2070431 h 2274620"/>
              <a:gd name="connsiteX14" fmla="*/ 580419 w 2565761"/>
              <a:gd name="connsiteY14" fmla="*/ 2220556 h 2274620"/>
              <a:gd name="connsiteX15" fmla="*/ 785136 w 2565761"/>
              <a:gd name="connsiteY15" fmla="*/ 2261500 h 2274620"/>
              <a:gd name="connsiteX0" fmla="*/ 785136 w 2624918"/>
              <a:gd name="connsiteY0" fmla="*/ 2261500 h 2274620"/>
              <a:gd name="connsiteX1" fmla="*/ 1167273 w 2624918"/>
              <a:gd name="connsiteY1" fmla="*/ 2002192 h 2274620"/>
              <a:gd name="connsiteX2" fmla="*/ 1249160 w 2624918"/>
              <a:gd name="connsiteY2" fmla="*/ 1688294 h 2274620"/>
              <a:gd name="connsiteX3" fmla="*/ 2474615 w 2624918"/>
              <a:gd name="connsiteY3" fmla="*/ 1992200 h 2274620"/>
              <a:gd name="connsiteX4" fmla="*/ 2555483 w 2624918"/>
              <a:gd name="connsiteY4" fmla="*/ 1685204 h 2274620"/>
              <a:gd name="connsiteX5" fmla="*/ 2024893 w 2624918"/>
              <a:gd name="connsiteY5" fmla="*/ 639734 h 2274620"/>
              <a:gd name="connsiteX6" fmla="*/ 1576706 w 2624918"/>
              <a:gd name="connsiteY6" fmla="*/ 146097 h 2274620"/>
              <a:gd name="connsiteX7" fmla="*/ 880670 w 2624918"/>
              <a:gd name="connsiteY7" fmla="*/ 9619 h 2274620"/>
              <a:gd name="connsiteX8" fmla="*/ 307464 w 2624918"/>
              <a:gd name="connsiteY8" fmla="*/ 36915 h 2274620"/>
              <a:gd name="connsiteX9" fmla="*/ 48157 w 2624918"/>
              <a:gd name="connsiteY9" fmla="*/ 241631 h 2274620"/>
              <a:gd name="connsiteX10" fmla="*/ 280169 w 2624918"/>
              <a:gd name="connsiteY10" fmla="*/ 883076 h 2274620"/>
              <a:gd name="connsiteX11" fmla="*/ 225578 w 2624918"/>
              <a:gd name="connsiteY11" fmla="*/ 1319804 h 2274620"/>
              <a:gd name="connsiteX12" fmla="*/ 7213 w 2624918"/>
              <a:gd name="connsiteY12" fmla="*/ 1729237 h 2274620"/>
              <a:gd name="connsiteX13" fmla="*/ 102748 w 2624918"/>
              <a:gd name="connsiteY13" fmla="*/ 2070431 h 2274620"/>
              <a:gd name="connsiteX14" fmla="*/ 580419 w 2624918"/>
              <a:gd name="connsiteY14" fmla="*/ 2220556 h 2274620"/>
              <a:gd name="connsiteX15" fmla="*/ 785136 w 2624918"/>
              <a:gd name="connsiteY15" fmla="*/ 2261500 h 2274620"/>
              <a:gd name="connsiteX0" fmla="*/ 785136 w 2605454"/>
              <a:gd name="connsiteY0" fmla="*/ 2261500 h 2287016"/>
              <a:gd name="connsiteX1" fmla="*/ 1167273 w 2605454"/>
              <a:gd name="connsiteY1" fmla="*/ 2002192 h 2287016"/>
              <a:gd name="connsiteX2" fmla="*/ 1597503 w 2605454"/>
              <a:gd name="connsiteY2" fmla="*/ 2287009 h 2287016"/>
              <a:gd name="connsiteX3" fmla="*/ 2474615 w 2605454"/>
              <a:gd name="connsiteY3" fmla="*/ 1992200 h 2287016"/>
              <a:gd name="connsiteX4" fmla="*/ 2555483 w 2605454"/>
              <a:gd name="connsiteY4" fmla="*/ 1685204 h 2287016"/>
              <a:gd name="connsiteX5" fmla="*/ 2024893 w 2605454"/>
              <a:gd name="connsiteY5" fmla="*/ 639734 h 2287016"/>
              <a:gd name="connsiteX6" fmla="*/ 1576706 w 2605454"/>
              <a:gd name="connsiteY6" fmla="*/ 146097 h 2287016"/>
              <a:gd name="connsiteX7" fmla="*/ 880670 w 2605454"/>
              <a:gd name="connsiteY7" fmla="*/ 9619 h 2287016"/>
              <a:gd name="connsiteX8" fmla="*/ 307464 w 2605454"/>
              <a:gd name="connsiteY8" fmla="*/ 36915 h 2287016"/>
              <a:gd name="connsiteX9" fmla="*/ 48157 w 2605454"/>
              <a:gd name="connsiteY9" fmla="*/ 241631 h 2287016"/>
              <a:gd name="connsiteX10" fmla="*/ 280169 w 2605454"/>
              <a:gd name="connsiteY10" fmla="*/ 883076 h 2287016"/>
              <a:gd name="connsiteX11" fmla="*/ 225578 w 2605454"/>
              <a:gd name="connsiteY11" fmla="*/ 1319804 h 2287016"/>
              <a:gd name="connsiteX12" fmla="*/ 7213 w 2605454"/>
              <a:gd name="connsiteY12" fmla="*/ 1729237 h 2287016"/>
              <a:gd name="connsiteX13" fmla="*/ 102748 w 2605454"/>
              <a:gd name="connsiteY13" fmla="*/ 2070431 h 2287016"/>
              <a:gd name="connsiteX14" fmla="*/ 580419 w 2605454"/>
              <a:gd name="connsiteY14" fmla="*/ 2220556 h 2287016"/>
              <a:gd name="connsiteX15" fmla="*/ 785136 w 2605454"/>
              <a:gd name="connsiteY15" fmla="*/ 2261500 h 2287016"/>
              <a:gd name="connsiteX0" fmla="*/ 785136 w 2605454"/>
              <a:gd name="connsiteY0" fmla="*/ 2261500 h 2437782"/>
              <a:gd name="connsiteX1" fmla="*/ 1254359 w 2605454"/>
              <a:gd name="connsiteY1" fmla="*/ 2437621 h 2437782"/>
              <a:gd name="connsiteX2" fmla="*/ 1597503 w 2605454"/>
              <a:gd name="connsiteY2" fmla="*/ 2287009 h 2437782"/>
              <a:gd name="connsiteX3" fmla="*/ 2474615 w 2605454"/>
              <a:gd name="connsiteY3" fmla="*/ 1992200 h 2437782"/>
              <a:gd name="connsiteX4" fmla="*/ 2555483 w 2605454"/>
              <a:gd name="connsiteY4" fmla="*/ 1685204 h 2437782"/>
              <a:gd name="connsiteX5" fmla="*/ 2024893 w 2605454"/>
              <a:gd name="connsiteY5" fmla="*/ 639734 h 2437782"/>
              <a:gd name="connsiteX6" fmla="*/ 1576706 w 2605454"/>
              <a:gd name="connsiteY6" fmla="*/ 146097 h 2437782"/>
              <a:gd name="connsiteX7" fmla="*/ 880670 w 2605454"/>
              <a:gd name="connsiteY7" fmla="*/ 9619 h 2437782"/>
              <a:gd name="connsiteX8" fmla="*/ 307464 w 2605454"/>
              <a:gd name="connsiteY8" fmla="*/ 36915 h 2437782"/>
              <a:gd name="connsiteX9" fmla="*/ 48157 w 2605454"/>
              <a:gd name="connsiteY9" fmla="*/ 241631 h 2437782"/>
              <a:gd name="connsiteX10" fmla="*/ 280169 w 2605454"/>
              <a:gd name="connsiteY10" fmla="*/ 883076 h 2437782"/>
              <a:gd name="connsiteX11" fmla="*/ 225578 w 2605454"/>
              <a:gd name="connsiteY11" fmla="*/ 1319804 h 2437782"/>
              <a:gd name="connsiteX12" fmla="*/ 7213 w 2605454"/>
              <a:gd name="connsiteY12" fmla="*/ 1729237 h 2437782"/>
              <a:gd name="connsiteX13" fmla="*/ 102748 w 2605454"/>
              <a:gd name="connsiteY13" fmla="*/ 2070431 h 2437782"/>
              <a:gd name="connsiteX14" fmla="*/ 580419 w 2605454"/>
              <a:gd name="connsiteY14" fmla="*/ 2220556 h 2437782"/>
              <a:gd name="connsiteX15" fmla="*/ 785136 w 2605454"/>
              <a:gd name="connsiteY15" fmla="*/ 2261500 h 2437782"/>
              <a:gd name="connsiteX0" fmla="*/ 785136 w 2605454"/>
              <a:gd name="connsiteY0" fmla="*/ 2261500 h 2532370"/>
              <a:gd name="connsiteX1" fmla="*/ 1254359 w 2605454"/>
              <a:gd name="connsiteY1" fmla="*/ 2437621 h 2532370"/>
              <a:gd name="connsiteX2" fmla="*/ 1597503 w 2605454"/>
              <a:gd name="connsiteY2" fmla="*/ 2287009 h 2532370"/>
              <a:gd name="connsiteX3" fmla="*/ 2474615 w 2605454"/>
              <a:gd name="connsiteY3" fmla="*/ 1992200 h 2532370"/>
              <a:gd name="connsiteX4" fmla="*/ 2555483 w 2605454"/>
              <a:gd name="connsiteY4" fmla="*/ 1685204 h 2532370"/>
              <a:gd name="connsiteX5" fmla="*/ 2024893 w 2605454"/>
              <a:gd name="connsiteY5" fmla="*/ 639734 h 2532370"/>
              <a:gd name="connsiteX6" fmla="*/ 1576706 w 2605454"/>
              <a:gd name="connsiteY6" fmla="*/ 146097 h 2532370"/>
              <a:gd name="connsiteX7" fmla="*/ 880670 w 2605454"/>
              <a:gd name="connsiteY7" fmla="*/ 9619 h 2532370"/>
              <a:gd name="connsiteX8" fmla="*/ 307464 w 2605454"/>
              <a:gd name="connsiteY8" fmla="*/ 36915 h 2532370"/>
              <a:gd name="connsiteX9" fmla="*/ 48157 w 2605454"/>
              <a:gd name="connsiteY9" fmla="*/ 241631 h 2532370"/>
              <a:gd name="connsiteX10" fmla="*/ 280169 w 2605454"/>
              <a:gd name="connsiteY10" fmla="*/ 883076 h 2532370"/>
              <a:gd name="connsiteX11" fmla="*/ 225578 w 2605454"/>
              <a:gd name="connsiteY11" fmla="*/ 1319804 h 2532370"/>
              <a:gd name="connsiteX12" fmla="*/ 7213 w 2605454"/>
              <a:gd name="connsiteY12" fmla="*/ 1729237 h 2532370"/>
              <a:gd name="connsiteX13" fmla="*/ 102748 w 2605454"/>
              <a:gd name="connsiteY13" fmla="*/ 2070431 h 2532370"/>
              <a:gd name="connsiteX14" fmla="*/ 580419 w 2605454"/>
              <a:gd name="connsiteY14" fmla="*/ 2220556 h 2532370"/>
              <a:gd name="connsiteX15" fmla="*/ 785136 w 2605454"/>
              <a:gd name="connsiteY15" fmla="*/ 2261500 h 2532370"/>
              <a:gd name="connsiteX0" fmla="*/ 785136 w 2598720"/>
              <a:gd name="connsiteY0" fmla="*/ 2261500 h 2438121"/>
              <a:gd name="connsiteX1" fmla="*/ 1254359 w 2598720"/>
              <a:gd name="connsiteY1" fmla="*/ 2437621 h 2438121"/>
              <a:gd name="connsiteX2" fmla="*/ 1739018 w 2598720"/>
              <a:gd name="connsiteY2" fmla="*/ 2303337 h 2438121"/>
              <a:gd name="connsiteX3" fmla="*/ 2474615 w 2598720"/>
              <a:gd name="connsiteY3" fmla="*/ 1992200 h 2438121"/>
              <a:gd name="connsiteX4" fmla="*/ 2555483 w 2598720"/>
              <a:gd name="connsiteY4" fmla="*/ 1685204 h 2438121"/>
              <a:gd name="connsiteX5" fmla="*/ 2024893 w 2598720"/>
              <a:gd name="connsiteY5" fmla="*/ 639734 h 2438121"/>
              <a:gd name="connsiteX6" fmla="*/ 1576706 w 2598720"/>
              <a:gd name="connsiteY6" fmla="*/ 146097 h 2438121"/>
              <a:gd name="connsiteX7" fmla="*/ 880670 w 2598720"/>
              <a:gd name="connsiteY7" fmla="*/ 9619 h 2438121"/>
              <a:gd name="connsiteX8" fmla="*/ 307464 w 2598720"/>
              <a:gd name="connsiteY8" fmla="*/ 36915 h 2438121"/>
              <a:gd name="connsiteX9" fmla="*/ 48157 w 2598720"/>
              <a:gd name="connsiteY9" fmla="*/ 241631 h 2438121"/>
              <a:gd name="connsiteX10" fmla="*/ 280169 w 2598720"/>
              <a:gd name="connsiteY10" fmla="*/ 883076 h 2438121"/>
              <a:gd name="connsiteX11" fmla="*/ 225578 w 2598720"/>
              <a:gd name="connsiteY11" fmla="*/ 1319804 h 2438121"/>
              <a:gd name="connsiteX12" fmla="*/ 7213 w 2598720"/>
              <a:gd name="connsiteY12" fmla="*/ 1729237 h 2438121"/>
              <a:gd name="connsiteX13" fmla="*/ 102748 w 2598720"/>
              <a:gd name="connsiteY13" fmla="*/ 2070431 h 2438121"/>
              <a:gd name="connsiteX14" fmla="*/ 580419 w 2598720"/>
              <a:gd name="connsiteY14" fmla="*/ 2220556 h 2438121"/>
              <a:gd name="connsiteX15" fmla="*/ 785136 w 2598720"/>
              <a:gd name="connsiteY15" fmla="*/ 2261500 h 2438121"/>
              <a:gd name="connsiteX0" fmla="*/ 785136 w 2598720"/>
              <a:gd name="connsiteY0" fmla="*/ 2261500 h 2489007"/>
              <a:gd name="connsiteX1" fmla="*/ 1254359 w 2598720"/>
              <a:gd name="connsiteY1" fmla="*/ 2437621 h 2489007"/>
              <a:gd name="connsiteX2" fmla="*/ 1739018 w 2598720"/>
              <a:gd name="connsiteY2" fmla="*/ 2303337 h 2489007"/>
              <a:gd name="connsiteX3" fmla="*/ 2474615 w 2598720"/>
              <a:gd name="connsiteY3" fmla="*/ 1992200 h 2489007"/>
              <a:gd name="connsiteX4" fmla="*/ 2555483 w 2598720"/>
              <a:gd name="connsiteY4" fmla="*/ 1685204 h 2489007"/>
              <a:gd name="connsiteX5" fmla="*/ 2024893 w 2598720"/>
              <a:gd name="connsiteY5" fmla="*/ 639734 h 2489007"/>
              <a:gd name="connsiteX6" fmla="*/ 1576706 w 2598720"/>
              <a:gd name="connsiteY6" fmla="*/ 146097 h 2489007"/>
              <a:gd name="connsiteX7" fmla="*/ 880670 w 2598720"/>
              <a:gd name="connsiteY7" fmla="*/ 9619 h 2489007"/>
              <a:gd name="connsiteX8" fmla="*/ 307464 w 2598720"/>
              <a:gd name="connsiteY8" fmla="*/ 36915 h 2489007"/>
              <a:gd name="connsiteX9" fmla="*/ 48157 w 2598720"/>
              <a:gd name="connsiteY9" fmla="*/ 241631 h 2489007"/>
              <a:gd name="connsiteX10" fmla="*/ 280169 w 2598720"/>
              <a:gd name="connsiteY10" fmla="*/ 883076 h 2489007"/>
              <a:gd name="connsiteX11" fmla="*/ 225578 w 2598720"/>
              <a:gd name="connsiteY11" fmla="*/ 1319804 h 2489007"/>
              <a:gd name="connsiteX12" fmla="*/ 7213 w 2598720"/>
              <a:gd name="connsiteY12" fmla="*/ 1729237 h 2489007"/>
              <a:gd name="connsiteX13" fmla="*/ 102748 w 2598720"/>
              <a:gd name="connsiteY13" fmla="*/ 2070431 h 2489007"/>
              <a:gd name="connsiteX14" fmla="*/ 580419 w 2598720"/>
              <a:gd name="connsiteY14" fmla="*/ 2220556 h 2489007"/>
              <a:gd name="connsiteX15" fmla="*/ 785136 w 2598720"/>
              <a:gd name="connsiteY15" fmla="*/ 2261500 h 2489007"/>
              <a:gd name="connsiteX0" fmla="*/ 785136 w 2587775"/>
              <a:gd name="connsiteY0" fmla="*/ 2261500 h 2438030"/>
              <a:gd name="connsiteX1" fmla="*/ 1254359 w 2587775"/>
              <a:gd name="connsiteY1" fmla="*/ 2437621 h 2438030"/>
              <a:gd name="connsiteX2" fmla="*/ 1739018 w 2587775"/>
              <a:gd name="connsiteY2" fmla="*/ 2303337 h 2438030"/>
              <a:gd name="connsiteX3" fmla="*/ 2025213 w 2587775"/>
              <a:gd name="connsiteY3" fmla="*/ 2091879 h 2438030"/>
              <a:gd name="connsiteX4" fmla="*/ 2474615 w 2587775"/>
              <a:gd name="connsiteY4" fmla="*/ 1992200 h 2438030"/>
              <a:gd name="connsiteX5" fmla="*/ 2555483 w 2587775"/>
              <a:gd name="connsiteY5" fmla="*/ 1685204 h 2438030"/>
              <a:gd name="connsiteX6" fmla="*/ 2024893 w 2587775"/>
              <a:gd name="connsiteY6" fmla="*/ 639734 h 2438030"/>
              <a:gd name="connsiteX7" fmla="*/ 1576706 w 2587775"/>
              <a:gd name="connsiteY7" fmla="*/ 146097 h 2438030"/>
              <a:gd name="connsiteX8" fmla="*/ 880670 w 2587775"/>
              <a:gd name="connsiteY8" fmla="*/ 9619 h 2438030"/>
              <a:gd name="connsiteX9" fmla="*/ 307464 w 2587775"/>
              <a:gd name="connsiteY9" fmla="*/ 36915 h 2438030"/>
              <a:gd name="connsiteX10" fmla="*/ 48157 w 2587775"/>
              <a:gd name="connsiteY10" fmla="*/ 241631 h 2438030"/>
              <a:gd name="connsiteX11" fmla="*/ 280169 w 2587775"/>
              <a:gd name="connsiteY11" fmla="*/ 883076 h 2438030"/>
              <a:gd name="connsiteX12" fmla="*/ 225578 w 2587775"/>
              <a:gd name="connsiteY12" fmla="*/ 1319804 h 2438030"/>
              <a:gd name="connsiteX13" fmla="*/ 7213 w 2587775"/>
              <a:gd name="connsiteY13" fmla="*/ 1729237 h 2438030"/>
              <a:gd name="connsiteX14" fmla="*/ 102748 w 2587775"/>
              <a:gd name="connsiteY14" fmla="*/ 2070431 h 2438030"/>
              <a:gd name="connsiteX15" fmla="*/ 580419 w 2587775"/>
              <a:gd name="connsiteY15" fmla="*/ 2220556 h 2438030"/>
              <a:gd name="connsiteX16" fmla="*/ 785136 w 2587775"/>
              <a:gd name="connsiteY16" fmla="*/ 2261500 h 2438030"/>
              <a:gd name="connsiteX0" fmla="*/ 785136 w 2587260"/>
              <a:gd name="connsiteY0" fmla="*/ 2261500 h 2437973"/>
              <a:gd name="connsiteX1" fmla="*/ 1254359 w 2587260"/>
              <a:gd name="connsiteY1" fmla="*/ 2437621 h 2437973"/>
              <a:gd name="connsiteX2" fmla="*/ 1739018 w 2587260"/>
              <a:gd name="connsiteY2" fmla="*/ 2303337 h 2437973"/>
              <a:gd name="connsiteX3" fmla="*/ 2041542 w 2587260"/>
              <a:gd name="connsiteY3" fmla="*/ 2178964 h 2437973"/>
              <a:gd name="connsiteX4" fmla="*/ 2474615 w 2587260"/>
              <a:gd name="connsiteY4" fmla="*/ 1992200 h 2437973"/>
              <a:gd name="connsiteX5" fmla="*/ 2555483 w 2587260"/>
              <a:gd name="connsiteY5" fmla="*/ 1685204 h 2437973"/>
              <a:gd name="connsiteX6" fmla="*/ 2024893 w 2587260"/>
              <a:gd name="connsiteY6" fmla="*/ 639734 h 2437973"/>
              <a:gd name="connsiteX7" fmla="*/ 1576706 w 2587260"/>
              <a:gd name="connsiteY7" fmla="*/ 146097 h 2437973"/>
              <a:gd name="connsiteX8" fmla="*/ 880670 w 2587260"/>
              <a:gd name="connsiteY8" fmla="*/ 9619 h 2437973"/>
              <a:gd name="connsiteX9" fmla="*/ 307464 w 2587260"/>
              <a:gd name="connsiteY9" fmla="*/ 36915 h 2437973"/>
              <a:gd name="connsiteX10" fmla="*/ 48157 w 2587260"/>
              <a:gd name="connsiteY10" fmla="*/ 241631 h 2437973"/>
              <a:gd name="connsiteX11" fmla="*/ 280169 w 2587260"/>
              <a:gd name="connsiteY11" fmla="*/ 883076 h 2437973"/>
              <a:gd name="connsiteX12" fmla="*/ 225578 w 2587260"/>
              <a:gd name="connsiteY12" fmla="*/ 1319804 h 2437973"/>
              <a:gd name="connsiteX13" fmla="*/ 7213 w 2587260"/>
              <a:gd name="connsiteY13" fmla="*/ 1729237 h 2437973"/>
              <a:gd name="connsiteX14" fmla="*/ 102748 w 2587260"/>
              <a:gd name="connsiteY14" fmla="*/ 2070431 h 2437973"/>
              <a:gd name="connsiteX15" fmla="*/ 580419 w 2587260"/>
              <a:gd name="connsiteY15" fmla="*/ 2220556 h 2437973"/>
              <a:gd name="connsiteX16" fmla="*/ 785136 w 2587260"/>
              <a:gd name="connsiteY16" fmla="*/ 2261500 h 2437973"/>
              <a:gd name="connsiteX0" fmla="*/ 785136 w 2587260"/>
              <a:gd name="connsiteY0" fmla="*/ 2261500 h 2573795"/>
              <a:gd name="connsiteX1" fmla="*/ 1254359 w 2587260"/>
              <a:gd name="connsiteY1" fmla="*/ 2437621 h 2573795"/>
              <a:gd name="connsiteX2" fmla="*/ 1755346 w 2587260"/>
              <a:gd name="connsiteY2" fmla="*/ 2564594 h 2573795"/>
              <a:gd name="connsiteX3" fmla="*/ 2041542 w 2587260"/>
              <a:gd name="connsiteY3" fmla="*/ 2178964 h 2573795"/>
              <a:gd name="connsiteX4" fmla="*/ 2474615 w 2587260"/>
              <a:gd name="connsiteY4" fmla="*/ 1992200 h 2573795"/>
              <a:gd name="connsiteX5" fmla="*/ 2555483 w 2587260"/>
              <a:gd name="connsiteY5" fmla="*/ 1685204 h 2573795"/>
              <a:gd name="connsiteX6" fmla="*/ 2024893 w 2587260"/>
              <a:gd name="connsiteY6" fmla="*/ 639734 h 2573795"/>
              <a:gd name="connsiteX7" fmla="*/ 1576706 w 2587260"/>
              <a:gd name="connsiteY7" fmla="*/ 146097 h 2573795"/>
              <a:gd name="connsiteX8" fmla="*/ 880670 w 2587260"/>
              <a:gd name="connsiteY8" fmla="*/ 9619 h 2573795"/>
              <a:gd name="connsiteX9" fmla="*/ 307464 w 2587260"/>
              <a:gd name="connsiteY9" fmla="*/ 36915 h 2573795"/>
              <a:gd name="connsiteX10" fmla="*/ 48157 w 2587260"/>
              <a:gd name="connsiteY10" fmla="*/ 241631 h 2573795"/>
              <a:gd name="connsiteX11" fmla="*/ 280169 w 2587260"/>
              <a:gd name="connsiteY11" fmla="*/ 883076 h 2573795"/>
              <a:gd name="connsiteX12" fmla="*/ 225578 w 2587260"/>
              <a:gd name="connsiteY12" fmla="*/ 1319804 h 2573795"/>
              <a:gd name="connsiteX13" fmla="*/ 7213 w 2587260"/>
              <a:gd name="connsiteY13" fmla="*/ 1729237 h 2573795"/>
              <a:gd name="connsiteX14" fmla="*/ 102748 w 2587260"/>
              <a:gd name="connsiteY14" fmla="*/ 2070431 h 2573795"/>
              <a:gd name="connsiteX15" fmla="*/ 580419 w 2587260"/>
              <a:gd name="connsiteY15" fmla="*/ 2220556 h 2573795"/>
              <a:gd name="connsiteX16" fmla="*/ 785136 w 2587260"/>
              <a:gd name="connsiteY16" fmla="*/ 2261500 h 2573795"/>
              <a:gd name="connsiteX0" fmla="*/ 785136 w 2583399"/>
              <a:gd name="connsiteY0" fmla="*/ 2261500 h 2577131"/>
              <a:gd name="connsiteX1" fmla="*/ 1254359 w 2583399"/>
              <a:gd name="connsiteY1" fmla="*/ 2437621 h 2577131"/>
              <a:gd name="connsiteX2" fmla="*/ 1755346 w 2583399"/>
              <a:gd name="connsiteY2" fmla="*/ 2564594 h 2577131"/>
              <a:gd name="connsiteX3" fmla="*/ 2177614 w 2583399"/>
              <a:gd name="connsiteY3" fmla="*/ 2119093 h 2577131"/>
              <a:gd name="connsiteX4" fmla="*/ 2474615 w 2583399"/>
              <a:gd name="connsiteY4" fmla="*/ 1992200 h 2577131"/>
              <a:gd name="connsiteX5" fmla="*/ 2555483 w 2583399"/>
              <a:gd name="connsiteY5" fmla="*/ 1685204 h 2577131"/>
              <a:gd name="connsiteX6" fmla="*/ 2024893 w 2583399"/>
              <a:gd name="connsiteY6" fmla="*/ 639734 h 2577131"/>
              <a:gd name="connsiteX7" fmla="*/ 1576706 w 2583399"/>
              <a:gd name="connsiteY7" fmla="*/ 146097 h 2577131"/>
              <a:gd name="connsiteX8" fmla="*/ 880670 w 2583399"/>
              <a:gd name="connsiteY8" fmla="*/ 9619 h 2577131"/>
              <a:gd name="connsiteX9" fmla="*/ 307464 w 2583399"/>
              <a:gd name="connsiteY9" fmla="*/ 36915 h 2577131"/>
              <a:gd name="connsiteX10" fmla="*/ 48157 w 2583399"/>
              <a:gd name="connsiteY10" fmla="*/ 241631 h 2577131"/>
              <a:gd name="connsiteX11" fmla="*/ 280169 w 2583399"/>
              <a:gd name="connsiteY11" fmla="*/ 883076 h 2577131"/>
              <a:gd name="connsiteX12" fmla="*/ 225578 w 2583399"/>
              <a:gd name="connsiteY12" fmla="*/ 1319804 h 2577131"/>
              <a:gd name="connsiteX13" fmla="*/ 7213 w 2583399"/>
              <a:gd name="connsiteY13" fmla="*/ 1729237 h 2577131"/>
              <a:gd name="connsiteX14" fmla="*/ 102748 w 2583399"/>
              <a:gd name="connsiteY14" fmla="*/ 2070431 h 2577131"/>
              <a:gd name="connsiteX15" fmla="*/ 580419 w 2583399"/>
              <a:gd name="connsiteY15" fmla="*/ 2220556 h 2577131"/>
              <a:gd name="connsiteX16" fmla="*/ 785136 w 2583399"/>
              <a:gd name="connsiteY16" fmla="*/ 2261500 h 2577131"/>
              <a:gd name="connsiteX0" fmla="*/ 785136 w 2583399"/>
              <a:gd name="connsiteY0" fmla="*/ 2261500 h 2572030"/>
              <a:gd name="connsiteX1" fmla="*/ 1254359 w 2583399"/>
              <a:gd name="connsiteY1" fmla="*/ 2437621 h 2572030"/>
              <a:gd name="connsiteX2" fmla="*/ 1695475 w 2583399"/>
              <a:gd name="connsiteY2" fmla="*/ 2559151 h 2572030"/>
              <a:gd name="connsiteX3" fmla="*/ 2177614 w 2583399"/>
              <a:gd name="connsiteY3" fmla="*/ 2119093 h 2572030"/>
              <a:gd name="connsiteX4" fmla="*/ 2474615 w 2583399"/>
              <a:gd name="connsiteY4" fmla="*/ 1992200 h 2572030"/>
              <a:gd name="connsiteX5" fmla="*/ 2555483 w 2583399"/>
              <a:gd name="connsiteY5" fmla="*/ 1685204 h 2572030"/>
              <a:gd name="connsiteX6" fmla="*/ 2024893 w 2583399"/>
              <a:gd name="connsiteY6" fmla="*/ 639734 h 2572030"/>
              <a:gd name="connsiteX7" fmla="*/ 1576706 w 2583399"/>
              <a:gd name="connsiteY7" fmla="*/ 146097 h 2572030"/>
              <a:gd name="connsiteX8" fmla="*/ 880670 w 2583399"/>
              <a:gd name="connsiteY8" fmla="*/ 9619 h 2572030"/>
              <a:gd name="connsiteX9" fmla="*/ 307464 w 2583399"/>
              <a:gd name="connsiteY9" fmla="*/ 36915 h 2572030"/>
              <a:gd name="connsiteX10" fmla="*/ 48157 w 2583399"/>
              <a:gd name="connsiteY10" fmla="*/ 241631 h 2572030"/>
              <a:gd name="connsiteX11" fmla="*/ 280169 w 2583399"/>
              <a:gd name="connsiteY11" fmla="*/ 883076 h 2572030"/>
              <a:gd name="connsiteX12" fmla="*/ 225578 w 2583399"/>
              <a:gd name="connsiteY12" fmla="*/ 1319804 h 2572030"/>
              <a:gd name="connsiteX13" fmla="*/ 7213 w 2583399"/>
              <a:gd name="connsiteY13" fmla="*/ 1729237 h 2572030"/>
              <a:gd name="connsiteX14" fmla="*/ 102748 w 2583399"/>
              <a:gd name="connsiteY14" fmla="*/ 2070431 h 2572030"/>
              <a:gd name="connsiteX15" fmla="*/ 580419 w 2583399"/>
              <a:gd name="connsiteY15" fmla="*/ 2220556 h 2572030"/>
              <a:gd name="connsiteX16" fmla="*/ 785136 w 2583399"/>
              <a:gd name="connsiteY16" fmla="*/ 2261500 h 2572030"/>
              <a:gd name="connsiteX0" fmla="*/ 778862 w 2577125"/>
              <a:gd name="connsiteY0" fmla="*/ 2261500 h 2572030"/>
              <a:gd name="connsiteX1" fmla="*/ 1248085 w 2577125"/>
              <a:gd name="connsiteY1" fmla="*/ 2437621 h 2572030"/>
              <a:gd name="connsiteX2" fmla="*/ 1689201 w 2577125"/>
              <a:gd name="connsiteY2" fmla="*/ 2559151 h 2572030"/>
              <a:gd name="connsiteX3" fmla="*/ 2171340 w 2577125"/>
              <a:gd name="connsiteY3" fmla="*/ 2119093 h 2572030"/>
              <a:gd name="connsiteX4" fmla="*/ 2468341 w 2577125"/>
              <a:gd name="connsiteY4" fmla="*/ 1992200 h 2572030"/>
              <a:gd name="connsiteX5" fmla="*/ 2549209 w 2577125"/>
              <a:gd name="connsiteY5" fmla="*/ 1685204 h 2572030"/>
              <a:gd name="connsiteX6" fmla="*/ 2018619 w 2577125"/>
              <a:gd name="connsiteY6" fmla="*/ 639734 h 2572030"/>
              <a:gd name="connsiteX7" fmla="*/ 1570432 w 2577125"/>
              <a:gd name="connsiteY7" fmla="*/ 146097 h 2572030"/>
              <a:gd name="connsiteX8" fmla="*/ 874396 w 2577125"/>
              <a:gd name="connsiteY8" fmla="*/ 9619 h 2572030"/>
              <a:gd name="connsiteX9" fmla="*/ 301190 w 2577125"/>
              <a:gd name="connsiteY9" fmla="*/ 36915 h 2572030"/>
              <a:gd name="connsiteX10" fmla="*/ 41883 w 2577125"/>
              <a:gd name="connsiteY10" fmla="*/ 241631 h 2572030"/>
              <a:gd name="connsiteX11" fmla="*/ 273895 w 2577125"/>
              <a:gd name="connsiteY11" fmla="*/ 883076 h 2572030"/>
              <a:gd name="connsiteX12" fmla="*/ 219304 w 2577125"/>
              <a:gd name="connsiteY12" fmla="*/ 1319804 h 2572030"/>
              <a:gd name="connsiteX13" fmla="*/ 939 w 2577125"/>
              <a:gd name="connsiteY13" fmla="*/ 1729237 h 2572030"/>
              <a:gd name="connsiteX14" fmla="*/ 314188 w 2577125"/>
              <a:gd name="connsiteY14" fmla="*/ 2026888 h 2572030"/>
              <a:gd name="connsiteX15" fmla="*/ 574145 w 2577125"/>
              <a:gd name="connsiteY15" fmla="*/ 2220556 h 2572030"/>
              <a:gd name="connsiteX16" fmla="*/ 778862 w 2577125"/>
              <a:gd name="connsiteY16" fmla="*/ 2261500 h 2572030"/>
              <a:gd name="connsiteX0" fmla="*/ 778862 w 2577125"/>
              <a:gd name="connsiteY0" fmla="*/ 2261500 h 2572030"/>
              <a:gd name="connsiteX1" fmla="*/ 1248085 w 2577125"/>
              <a:gd name="connsiteY1" fmla="*/ 2437621 h 2572030"/>
              <a:gd name="connsiteX2" fmla="*/ 1689201 w 2577125"/>
              <a:gd name="connsiteY2" fmla="*/ 2559151 h 2572030"/>
              <a:gd name="connsiteX3" fmla="*/ 2171340 w 2577125"/>
              <a:gd name="connsiteY3" fmla="*/ 2119093 h 2572030"/>
              <a:gd name="connsiteX4" fmla="*/ 2468341 w 2577125"/>
              <a:gd name="connsiteY4" fmla="*/ 1992200 h 2572030"/>
              <a:gd name="connsiteX5" fmla="*/ 2549209 w 2577125"/>
              <a:gd name="connsiteY5" fmla="*/ 1685204 h 2572030"/>
              <a:gd name="connsiteX6" fmla="*/ 2018619 w 2577125"/>
              <a:gd name="connsiteY6" fmla="*/ 639734 h 2572030"/>
              <a:gd name="connsiteX7" fmla="*/ 1570432 w 2577125"/>
              <a:gd name="connsiteY7" fmla="*/ 146097 h 2572030"/>
              <a:gd name="connsiteX8" fmla="*/ 874396 w 2577125"/>
              <a:gd name="connsiteY8" fmla="*/ 9619 h 2572030"/>
              <a:gd name="connsiteX9" fmla="*/ 301190 w 2577125"/>
              <a:gd name="connsiteY9" fmla="*/ 36915 h 2572030"/>
              <a:gd name="connsiteX10" fmla="*/ 41883 w 2577125"/>
              <a:gd name="connsiteY10" fmla="*/ 241631 h 2572030"/>
              <a:gd name="connsiteX11" fmla="*/ 273895 w 2577125"/>
              <a:gd name="connsiteY11" fmla="*/ 883076 h 2572030"/>
              <a:gd name="connsiteX12" fmla="*/ 219304 w 2577125"/>
              <a:gd name="connsiteY12" fmla="*/ 1319804 h 2572030"/>
              <a:gd name="connsiteX13" fmla="*/ 939 w 2577125"/>
              <a:gd name="connsiteY13" fmla="*/ 1729237 h 2572030"/>
              <a:gd name="connsiteX14" fmla="*/ 314188 w 2577125"/>
              <a:gd name="connsiteY14" fmla="*/ 2026888 h 2572030"/>
              <a:gd name="connsiteX15" fmla="*/ 574145 w 2577125"/>
              <a:gd name="connsiteY15" fmla="*/ 2220556 h 2572030"/>
              <a:gd name="connsiteX16" fmla="*/ 707212 w 2577125"/>
              <a:gd name="connsiteY16" fmla="*/ 2119094 h 2572030"/>
              <a:gd name="connsiteX17" fmla="*/ 778862 w 2577125"/>
              <a:gd name="connsiteY17" fmla="*/ 2261500 h 2572030"/>
              <a:gd name="connsiteX0" fmla="*/ 778024 w 2576287"/>
              <a:gd name="connsiteY0" fmla="*/ 2261500 h 2572030"/>
              <a:gd name="connsiteX1" fmla="*/ 1247247 w 2576287"/>
              <a:gd name="connsiteY1" fmla="*/ 2437621 h 2572030"/>
              <a:gd name="connsiteX2" fmla="*/ 1688363 w 2576287"/>
              <a:gd name="connsiteY2" fmla="*/ 2559151 h 2572030"/>
              <a:gd name="connsiteX3" fmla="*/ 2170502 w 2576287"/>
              <a:gd name="connsiteY3" fmla="*/ 2119093 h 2572030"/>
              <a:gd name="connsiteX4" fmla="*/ 2467503 w 2576287"/>
              <a:gd name="connsiteY4" fmla="*/ 1992200 h 2572030"/>
              <a:gd name="connsiteX5" fmla="*/ 2548371 w 2576287"/>
              <a:gd name="connsiteY5" fmla="*/ 1685204 h 2572030"/>
              <a:gd name="connsiteX6" fmla="*/ 2017781 w 2576287"/>
              <a:gd name="connsiteY6" fmla="*/ 639734 h 2572030"/>
              <a:gd name="connsiteX7" fmla="*/ 1569594 w 2576287"/>
              <a:gd name="connsiteY7" fmla="*/ 146097 h 2572030"/>
              <a:gd name="connsiteX8" fmla="*/ 873558 w 2576287"/>
              <a:gd name="connsiteY8" fmla="*/ 9619 h 2572030"/>
              <a:gd name="connsiteX9" fmla="*/ 300352 w 2576287"/>
              <a:gd name="connsiteY9" fmla="*/ 36915 h 2572030"/>
              <a:gd name="connsiteX10" fmla="*/ 41045 w 2576287"/>
              <a:gd name="connsiteY10" fmla="*/ 241631 h 2572030"/>
              <a:gd name="connsiteX11" fmla="*/ 273057 w 2576287"/>
              <a:gd name="connsiteY11" fmla="*/ 883076 h 2572030"/>
              <a:gd name="connsiteX12" fmla="*/ 218466 w 2576287"/>
              <a:gd name="connsiteY12" fmla="*/ 1319804 h 2572030"/>
              <a:gd name="connsiteX13" fmla="*/ 101 w 2576287"/>
              <a:gd name="connsiteY13" fmla="*/ 1729237 h 2572030"/>
              <a:gd name="connsiteX14" fmla="*/ 248036 w 2576287"/>
              <a:gd name="connsiteY14" fmla="*/ 1988788 h 2572030"/>
              <a:gd name="connsiteX15" fmla="*/ 573307 w 2576287"/>
              <a:gd name="connsiteY15" fmla="*/ 2220556 h 2572030"/>
              <a:gd name="connsiteX16" fmla="*/ 706374 w 2576287"/>
              <a:gd name="connsiteY16" fmla="*/ 2119094 h 2572030"/>
              <a:gd name="connsiteX17" fmla="*/ 778024 w 2576287"/>
              <a:gd name="connsiteY17" fmla="*/ 2261500 h 2572030"/>
              <a:gd name="connsiteX0" fmla="*/ 745385 w 2543648"/>
              <a:gd name="connsiteY0" fmla="*/ 2261500 h 2572030"/>
              <a:gd name="connsiteX1" fmla="*/ 1214608 w 2543648"/>
              <a:gd name="connsiteY1" fmla="*/ 2437621 h 2572030"/>
              <a:gd name="connsiteX2" fmla="*/ 1655724 w 2543648"/>
              <a:gd name="connsiteY2" fmla="*/ 2559151 h 2572030"/>
              <a:gd name="connsiteX3" fmla="*/ 2137863 w 2543648"/>
              <a:gd name="connsiteY3" fmla="*/ 2119093 h 2572030"/>
              <a:gd name="connsiteX4" fmla="*/ 2434864 w 2543648"/>
              <a:gd name="connsiteY4" fmla="*/ 1992200 h 2572030"/>
              <a:gd name="connsiteX5" fmla="*/ 2515732 w 2543648"/>
              <a:gd name="connsiteY5" fmla="*/ 1685204 h 2572030"/>
              <a:gd name="connsiteX6" fmla="*/ 1985142 w 2543648"/>
              <a:gd name="connsiteY6" fmla="*/ 639734 h 2572030"/>
              <a:gd name="connsiteX7" fmla="*/ 1536955 w 2543648"/>
              <a:gd name="connsiteY7" fmla="*/ 146097 h 2572030"/>
              <a:gd name="connsiteX8" fmla="*/ 840919 w 2543648"/>
              <a:gd name="connsiteY8" fmla="*/ 9619 h 2572030"/>
              <a:gd name="connsiteX9" fmla="*/ 267713 w 2543648"/>
              <a:gd name="connsiteY9" fmla="*/ 36915 h 2572030"/>
              <a:gd name="connsiteX10" fmla="*/ 8406 w 2543648"/>
              <a:gd name="connsiteY10" fmla="*/ 241631 h 2572030"/>
              <a:gd name="connsiteX11" fmla="*/ 240418 w 2543648"/>
              <a:gd name="connsiteY11" fmla="*/ 883076 h 2572030"/>
              <a:gd name="connsiteX12" fmla="*/ 185827 w 2543648"/>
              <a:gd name="connsiteY12" fmla="*/ 1319804 h 2572030"/>
              <a:gd name="connsiteX13" fmla="*/ 119 w 2543648"/>
              <a:gd name="connsiteY13" fmla="*/ 1794551 h 2572030"/>
              <a:gd name="connsiteX14" fmla="*/ 215397 w 2543648"/>
              <a:gd name="connsiteY14" fmla="*/ 1988788 h 2572030"/>
              <a:gd name="connsiteX15" fmla="*/ 540668 w 2543648"/>
              <a:gd name="connsiteY15" fmla="*/ 2220556 h 2572030"/>
              <a:gd name="connsiteX16" fmla="*/ 673735 w 2543648"/>
              <a:gd name="connsiteY16" fmla="*/ 2119094 h 2572030"/>
              <a:gd name="connsiteX17" fmla="*/ 745385 w 2543648"/>
              <a:gd name="connsiteY17" fmla="*/ 2261500 h 2572030"/>
              <a:gd name="connsiteX0" fmla="*/ 745385 w 2543648"/>
              <a:gd name="connsiteY0" fmla="*/ 2261500 h 2572030"/>
              <a:gd name="connsiteX1" fmla="*/ 1214608 w 2543648"/>
              <a:gd name="connsiteY1" fmla="*/ 2437621 h 2572030"/>
              <a:gd name="connsiteX2" fmla="*/ 1655724 w 2543648"/>
              <a:gd name="connsiteY2" fmla="*/ 2559151 h 2572030"/>
              <a:gd name="connsiteX3" fmla="*/ 2137863 w 2543648"/>
              <a:gd name="connsiteY3" fmla="*/ 2119093 h 2572030"/>
              <a:gd name="connsiteX4" fmla="*/ 2434864 w 2543648"/>
              <a:gd name="connsiteY4" fmla="*/ 1992200 h 2572030"/>
              <a:gd name="connsiteX5" fmla="*/ 2515732 w 2543648"/>
              <a:gd name="connsiteY5" fmla="*/ 1685204 h 2572030"/>
              <a:gd name="connsiteX6" fmla="*/ 1985142 w 2543648"/>
              <a:gd name="connsiteY6" fmla="*/ 639734 h 2572030"/>
              <a:gd name="connsiteX7" fmla="*/ 1536955 w 2543648"/>
              <a:gd name="connsiteY7" fmla="*/ 146097 h 2572030"/>
              <a:gd name="connsiteX8" fmla="*/ 840919 w 2543648"/>
              <a:gd name="connsiteY8" fmla="*/ 9619 h 2572030"/>
              <a:gd name="connsiteX9" fmla="*/ 267713 w 2543648"/>
              <a:gd name="connsiteY9" fmla="*/ 36915 h 2572030"/>
              <a:gd name="connsiteX10" fmla="*/ 8406 w 2543648"/>
              <a:gd name="connsiteY10" fmla="*/ 241631 h 2572030"/>
              <a:gd name="connsiteX11" fmla="*/ 240418 w 2543648"/>
              <a:gd name="connsiteY11" fmla="*/ 883076 h 2572030"/>
              <a:gd name="connsiteX12" fmla="*/ 185827 w 2543648"/>
              <a:gd name="connsiteY12" fmla="*/ 1319804 h 2572030"/>
              <a:gd name="connsiteX13" fmla="*/ 119 w 2543648"/>
              <a:gd name="connsiteY13" fmla="*/ 1794551 h 2572030"/>
              <a:gd name="connsiteX14" fmla="*/ 215397 w 2543648"/>
              <a:gd name="connsiteY14" fmla="*/ 1988788 h 2572030"/>
              <a:gd name="connsiteX15" fmla="*/ 404597 w 2543648"/>
              <a:gd name="connsiteY15" fmla="*/ 2019171 h 2572030"/>
              <a:gd name="connsiteX16" fmla="*/ 673735 w 2543648"/>
              <a:gd name="connsiteY16" fmla="*/ 2119094 h 2572030"/>
              <a:gd name="connsiteX17" fmla="*/ 745385 w 2543648"/>
              <a:gd name="connsiteY17" fmla="*/ 2261500 h 2572030"/>
              <a:gd name="connsiteX0" fmla="*/ 843356 w 2543648"/>
              <a:gd name="connsiteY0" fmla="*/ 2217957 h 2572569"/>
              <a:gd name="connsiteX1" fmla="*/ 1214608 w 2543648"/>
              <a:gd name="connsiteY1" fmla="*/ 2437621 h 2572569"/>
              <a:gd name="connsiteX2" fmla="*/ 1655724 w 2543648"/>
              <a:gd name="connsiteY2" fmla="*/ 2559151 h 2572569"/>
              <a:gd name="connsiteX3" fmla="*/ 2137863 w 2543648"/>
              <a:gd name="connsiteY3" fmla="*/ 2119093 h 2572569"/>
              <a:gd name="connsiteX4" fmla="*/ 2434864 w 2543648"/>
              <a:gd name="connsiteY4" fmla="*/ 1992200 h 2572569"/>
              <a:gd name="connsiteX5" fmla="*/ 2515732 w 2543648"/>
              <a:gd name="connsiteY5" fmla="*/ 1685204 h 2572569"/>
              <a:gd name="connsiteX6" fmla="*/ 1985142 w 2543648"/>
              <a:gd name="connsiteY6" fmla="*/ 639734 h 2572569"/>
              <a:gd name="connsiteX7" fmla="*/ 1536955 w 2543648"/>
              <a:gd name="connsiteY7" fmla="*/ 146097 h 2572569"/>
              <a:gd name="connsiteX8" fmla="*/ 840919 w 2543648"/>
              <a:gd name="connsiteY8" fmla="*/ 9619 h 2572569"/>
              <a:gd name="connsiteX9" fmla="*/ 267713 w 2543648"/>
              <a:gd name="connsiteY9" fmla="*/ 36915 h 2572569"/>
              <a:gd name="connsiteX10" fmla="*/ 8406 w 2543648"/>
              <a:gd name="connsiteY10" fmla="*/ 241631 h 2572569"/>
              <a:gd name="connsiteX11" fmla="*/ 240418 w 2543648"/>
              <a:gd name="connsiteY11" fmla="*/ 883076 h 2572569"/>
              <a:gd name="connsiteX12" fmla="*/ 185827 w 2543648"/>
              <a:gd name="connsiteY12" fmla="*/ 1319804 h 2572569"/>
              <a:gd name="connsiteX13" fmla="*/ 119 w 2543648"/>
              <a:gd name="connsiteY13" fmla="*/ 1794551 h 2572569"/>
              <a:gd name="connsiteX14" fmla="*/ 215397 w 2543648"/>
              <a:gd name="connsiteY14" fmla="*/ 1988788 h 2572569"/>
              <a:gd name="connsiteX15" fmla="*/ 404597 w 2543648"/>
              <a:gd name="connsiteY15" fmla="*/ 2019171 h 2572569"/>
              <a:gd name="connsiteX16" fmla="*/ 673735 w 2543648"/>
              <a:gd name="connsiteY16" fmla="*/ 2119094 h 2572569"/>
              <a:gd name="connsiteX17" fmla="*/ 843356 w 2543648"/>
              <a:gd name="connsiteY17" fmla="*/ 2217957 h 2572569"/>
              <a:gd name="connsiteX0" fmla="*/ 843356 w 2543648"/>
              <a:gd name="connsiteY0" fmla="*/ 2217957 h 2572569"/>
              <a:gd name="connsiteX1" fmla="*/ 1214608 w 2543648"/>
              <a:gd name="connsiteY1" fmla="*/ 2437621 h 2572569"/>
              <a:gd name="connsiteX2" fmla="*/ 1655724 w 2543648"/>
              <a:gd name="connsiteY2" fmla="*/ 2559151 h 2572569"/>
              <a:gd name="connsiteX3" fmla="*/ 2137863 w 2543648"/>
              <a:gd name="connsiteY3" fmla="*/ 2119093 h 2572569"/>
              <a:gd name="connsiteX4" fmla="*/ 2434864 w 2543648"/>
              <a:gd name="connsiteY4" fmla="*/ 1992200 h 2572569"/>
              <a:gd name="connsiteX5" fmla="*/ 2515732 w 2543648"/>
              <a:gd name="connsiteY5" fmla="*/ 1685204 h 2572569"/>
              <a:gd name="connsiteX6" fmla="*/ 1985142 w 2543648"/>
              <a:gd name="connsiteY6" fmla="*/ 639734 h 2572569"/>
              <a:gd name="connsiteX7" fmla="*/ 1536955 w 2543648"/>
              <a:gd name="connsiteY7" fmla="*/ 146097 h 2572569"/>
              <a:gd name="connsiteX8" fmla="*/ 840919 w 2543648"/>
              <a:gd name="connsiteY8" fmla="*/ 9619 h 2572569"/>
              <a:gd name="connsiteX9" fmla="*/ 267713 w 2543648"/>
              <a:gd name="connsiteY9" fmla="*/ 36915 h 2572569"/>
              <a:gd name="connsiteX10" fmla="*/ 8406 w 2543648"/>
              <a:gd name="connsiteY10" fmla="*/ 241631 h 2572569"/>
              <a:gd name="connsiteX11" fmla="*/ 240418 w 2543648"/>
              <a:gd name="connsiteY11" fmla="*/ 883076 h 2572569"/>
              <a:gd name="connsiteX12" fmla="*/ 185827 w 2543648"/>
              <a:gd name="connsiteY12" fmla="*/ 1319804 h 2572569"/>
              <a:gd name="connsiteX13" fmla="*/ 119 w 2543648"/>
              <a:gd name="connsiteY13" fmla="*/ 1794551 h 2572569"/>
              <a:gd name="connsiteX14" fmla="*/ 215397 w 2543648"/>
              <a:gd name="connsiteY14" fmla="*/ 1988788 h 2572569"/>
              <a:gd name="connsiteX15" fmla="*/ 243748 w 2543648"/>
              <a:gd name="connsiteY15" fmla="*/ 1961251 h 2572569"/>
              <a:gd name="connsiteX16" fmla="*/ 404597 w 2543648"/>
              <a:gd name="connsiteY16" fmla="*/ 2019171 h 2572569"/>
              <a:gd name="connsiteX17" fmla="*/ 673735 w 2543648"/>
              <a:gd name="connsiteY17" fmla="*/ 2119094 h 2572569"/>
              <a:gd name="connsiteX18" fmla="*/ 843356 w 2543648"/>
              <a:gd name="connsiteY18" fmla="*/ 2217957 h 2572569"/>
              <a:gd name="connsiteX0" fmla="*/ 844325 w 2544617"/>
              <a:gd name="connsiteY0" fmla="*/ 2217957 h 2572569"/>
              <a:gd name="connsiteX1" fmla="*/ 1215577 w 2544617"/>
              <a:gd name="connsiteY1" fmla="*/ 2437621 h 2572569"/>
              <a:gd name="connsiteX2" fmla="*/ 1656693 w 2544617"/>
              <a:gd name="connsiteY2" fmla="*/ 2559151 h 2572569"/>
              <a:gd name="connsiteX3" fmla="*/ 2138832 w 2544617"/>
              <a:gd name="connsiteY3" fmla="*/ 2119093 h 2572569"/>
              <a:gd name="connsiteX4" fmla="*/ 2435833 w 2544617"/>
              <a:gd name="connsiteY4" fmla="*/ 1992200 h 2572569"/>
              <a:gd name="connsiteX5" fmla="*/ 2516701 w 2544617"/>
              <a:gd name="connsiteY5" fmla="*/ 1685204 h 2572569"/>
              <a:gd name="connsiteX6" fmla="*/ 1986111 w 2544617"/>
              <a:gd name="connsiteY6" fmla="*/ 639734 h 2572569"/>
              <a:gd name="connsiteX7" fmla="*/ 1537924 w 2544617"/>
              <a:gd name="connsiteY7" fmla="*/ 146097 h 2572569"/>
              <a:gd name="connsiteX8" fmla="*/ 841888 w 2544617"/>
              <a:gd name="connsiteY8" fmla="*/ 9619 h 2572569"/>
              <a:gd name="connsiteX9" fmla="*/ 268682 w 2544617"/>
              <a:gd name="connsiteY9" fmla="*/ 36915 h 2572569"/>
              <a:gd name="connsiteX10" fmla="*/ 9375 w 2544617"/>
              <a:gd name="connsiteY10" fmla="*/ 241631 h 2572569"/>
              <a:gd name="connsiteX11" fmla="*/ 241387 w 2544617"/>
              <a:gd name="connsiteY11" fmla="*/ 883076 h 2572569"/>
              <a:gd name="connsiteX12" fmla="*/ 186796 w 2544617"/>
              <a:gd name="connsiteY12" fmla="*/ 1319804 h 2572569"/>
              <a:gd name="connsiteX13" fmla="*/ 1088 w 2544617"/>
              <a:gd name="connsiteY13" fmla="*/ 1794551 h 2572569"/>
              <a:gd name="connsiteX14" fmla="*/ 118395 w 2544617"/>
              <a:gd name="connsiteY14" fmla="*/ 1907146 h 2572569"/>
              <a:gd name="connsiteX15" fmla="*/ 244717 w 2544617"/>
              <a:gd name="connsiteY15" fmla="*/ 1961251 h 2572569"/>
              <a:gd name="connsiteX16" fmla="*/ 405566 w 2544617"/>
              <a:gd name="connsiteY16" fmla="*/ 2019171 h 2572569"/>
              <a:gd name="connsiteX17" fmla="*/ 674704 w 2544617"/>
              <a:gd name="connsiteY17" fmla="*/ 2119094 h 2572569"/>
              <a:gd name="connsiteX18" fmla="*/ 844325 w 2544617"/>
              <a:gd name="connsiteY18" fmla="*/ 2217957 h 257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4617" h="2572569">
                <a:moveTo>
                  <a:pt x="844325" y="2217957"/>
                </a:moveTo>
                <a:cubicBezTo>
                  <a:pt x="934470" y="2271045"/>
                  <a:pt x="1080182" y="2380755"/>
                  <a:pt x="1215577" y="2437621"/>
                </a:cubicBezTo>
                <a:cubicBezTo>
                  <a:pt x="1350972" y="2494487"/>
                  <a:pt x="1502817" y="2612239"/>
                  <a:pt x="1656693" y="2559151"/>
                </a:cubicBezTo>
                <a:cubicBezTo>
                  <a:pt x="1810569" y="2506063"/>
                  <a:pt x="2016233" y="2170949"/>
                  <a:pt x="2138832" y="2119093"/>
                </a:cubicBezTo>
                <a:cubicBezTo>
                  <a:pt x="2261431" y="2067237"/>
                  <a:pt x="2372855" y="2064515"/>
                  <a:pt x="2435833" y="1992200"/>
                </a:cubicBezTo>
                <a:cubicBezTo>
                  <a:pt x="2498811" y="1919885"/>
                  <a:pt x="2591655" y="1910615"/>
                  <a:pt x="2516701" y="1685204"/>
                </a:cubicBezTo>
                <a:cubicBezTo>
                  <a:pt x="2441747" y="1459793"/>
                  <a:pt x="2149240" y="896252"/>
                  <a:pt x="1986111" y="639734"/>
                </a:cubicBezTo>
                <a:cubicBezTo>
                  <a:pt x="1822982" y="383216"/>
                  <a:pt x="1728628" y="251116"/>
                  <a:pt x="1537924" y="146097"/>
                </a:cubicBezTo>
                <a:cubicBezTo>
                  <a:pt x="1347220" y="41078"/>
                  <a:pt x="1053428" y="27816"/>
                  <a:pt x="841888" y="9619"/>
                </a:cubicBezTo>
                <a:cubicBezTo>
                  <a:pt x="630348" y="-8578"/>
                  <a:pt x="407434" y="-1754"/>
                  <a:pt x="268682" y="36915"/>
                </a:cubicBezTo>
                <a:cubicBezTo>
                  <a:pt x="129930" y="75584"/>
                  <a:pt x="13924" y="100604"/>
                  <a:pt x="9375" y="241631"/>
                </a:cubicBezTo>
                <a:cubicBezTo>
                  <a:pt x="4826" y="382658"/>
                  <a:pt x="211817" y="703381"/>
                  <a:pt x="241387" y="883076"/>
                </a:cubicBezTo>
                <a:cubicBezTo>
                  <a:pt x="270957" y="1062771"/>
                  <a:pt x="226846" y="1167892"/>
                  <a:pt x="186796" y="1319804"/>
                </a:cubicBezTo>
                <a:cubicBezTo>
                  <a:pt x="146746" y="1471717"/>
                  <a:pt x="12488" y="1696661"/>
                  <a:pt x="1088" y="1794551"/>
                </a:cubicBezTo>
                <a:cubicBezTo>
                  <a:pt x="-10312" y="1892441"/>
                  <a:pt x="70533" y="1868477"/>
                  <a:pt x="118395" y="1907146"/>
                </a:cubicBezTo>
                <a:cubicBezTo>
                  <a:pt x="166257" y="1945815"/>
                  <a:pt x="213184" y="1956187"/>
                  <a:pt x="244717" y="1961251"/>
                </a:cubicBezTo>
                <a:cubicBezTo>
                  <a:pt x="276250" y="1966315"/>
                  <a:pt x="333902" y="1992864"/>
                  <a:pt x="405566" y="2019171"/>
                </a:cubicBezTo>
                <a:cubicBezTo>
                  <a:pt x="477231" y="2045478"/>
                  <a:pt x="640585" y="2112270"/>
                  <a:pt x="674704" y="2119094"/>
                </a:cubicBezTo>
                <a:cubicBezTo>
                  <a:pt x="708824" y="2125918"/>
                  <a:pt x="754180" y="2164869"/>
                  <a:pt x="844325" y="2217957"/>
                </a:cubicBezTo>
                <a:close/>
              </a:path>
            </a:pathLst>
          </a:custGeom>
          <a:solidFill>
            <a:schemeClr val="bg1">
              <a:lumMod val="85000"/>
              <a:alpha val="6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200" dirty="0">
              <a:solidFill>
                <a:schemeClr val="tx1"/>
              </a:solidFill>
            </a:endParaRPr>
          </a:p>
          <a:p>
            <a:pPr algn="ctr">
              <a:defRPr/>
            </a:pPr>
            <a:endParaRPr lang="en-ZA" sz="1200" dirty="0">
              <a:solidFill>
                <a:schemeClr val="tx1"/>
              </a:solidFill>
            </a:endParaRPr>
          </a:p>
          <a:p>
            <a:pPr algn="ctr">
              <a:defRPr/>
            </a:pPr>
            <a:endParaRPr lang="en-ZA" b="1" dirty="0">
              <a:solidFill>
                <a:schemeClr val="tx1"/>
              </a:solidFill>
            </a:endParaRPr>
          </a:p>
        </p:txBody>
      </p:sp>
      <p:sp>
        <p:nvSpPr>
          <p:cNvPr id="138" name="Freeform 137"/>
          <p:cNvSpPr/>
          <p:nvPr/>
        </p:nvSpPr>
        <p:spPr>
          <a:xfrm>
            <a:off x="2790825" y="3760788"/>
            <a:ext cx="2481263" cy="1524000"/>
          </a:xfrm>
          <a:custGeom>
            <a:avLst/>
            <a:gdLst>
              <a:gd name="connsiteX0" fmla="*/ 1819173 w 1881694"/>
              <a:gd name="connsiteY0" fmla="*/ 670638 h 1181252"/>
              <a:gd name="connsiteX1" fmla="*/ 1787276 w 1881694"/>
              <a:gd name="connsiteY1" fmla="*/ 436721 h 1181252"/>
              <a:gd name="connsiteX2" fmla="*/ 1521462 w 1881694"/>
              <a:gd name="connsiteY2" fmla="*/ 266600 h 1181252"/>
              <a:gd name="connsiteX3" fmla="*/ 1330076 w 1881694"/>
              <a:gd name="connsiteY3" fmla="*/ 96479 h 1181252"/>
              <a:gd name="connsiteX4" fmla="*/ 883508 w 1881694"/>
              <a:gd name="connsiteY4" fmla="*/ 192172 h 1181252"/>
              <a:gd name="connsiteX5" fmla="*/ 511369 w 1881694"/>
              <a:gd name="connsiteY5" fmla="*/ 43317 h 1181252"/>
              <a:gd name="connsiteX6" fmla="*/ 277453 w 1881694"/>
              <a:gd name="connsiteY6" fmla="*/ 22052 h 1181252"/>
              <a:gd name="connsiteX7" fmla="*/ 11639 w 1881694"/>
              <a:gd name="connsiteY7" fmla="*/ 330396 h 1181252"/>
              <a:gd name="connsiteX8" fmla="*/ 96699 w 1881694"/>
              <a:gd name="connsiteY8" fmla="*/ 734433 h 1181252"/>
              <a:gd name="connsiteX9" fmla="*/ 532634 w 1881694"/>
              <a:gd name="connsiteY9" fmla="*/ 1032145 h 1181252"/>
              <a:gd name="connsiteX10" fmla="*/ 1106792 w 1881694"/>
              <a:gd name="connsiteY10" fmla="*/ 1181000 h 1181252"/>
              <a:gd name="connsiteX11" fmla="*/ 1627787 w 1881694"/>
              <a:gd name="connsiteY11" fmla="*/ 1000247 h 1181252"/>
              <a:gd name="connsiteX12" fmla="*/ 1872336 w 1881694"/>
              <a:gd name="connsiteY12" fmla="*/ 862024 h 1181252"/>
              <a:gd name="connsiteX13" fmla="*/ 1829806 w 1881694"/>
              <a:gd name="connsiteY13" fmla="*/ 596210 h 1181252"/>
              <a:gd name="connsiteX14" fmla="*/ 1819173 w 1881694"/>
              <a:gd name="connsiteY14" fmla="*/ 511149 h 1181252"/>
              <a:gd name="connsiteX15" fmla="*/ 1787276 w 1881694"/>
              <a:gd name="connsiteY15" fmla="*/ 415456 h 1181252"/>
              <a:gd name="connsiteX0" fmla="*/ 2531590 w 2594111"/>
              <a:gd name="connsiteY0" fmla="*/ 664781 h 1175395"/>
              <a:gd name="connsiteX1" fmla="*/ 2499693 w 2594111"/>
              <a:gd name="connsiteY1" fmla="*/ 430864 h 1175395"/>
              <a:gd name="connsiteX2" fmla="*/ 2233879 w 2594111"/>
              <a:gd name="connsiteY2" fmla="*/ 260743 h 1175395"/>
              <a:gd name="connsiteX3" fmla="*/ 2042493 w 2594111"/>
              <a:gd name="connsiteY3" fmla="*/ 90622 h 1175395"/>
              <a:gd name="connsiteX4" fmla="*/ 1595925 w 2594111"/>
              <a:gd name="connsiteY4" fmla="*/ 186315 h 1175395"/>
              <a:gd name="connsiteX5" fmla="*/ 1223786 w 2594111"/>
              <a:gd name="connsiteY5" fmla="*/ 37460 h 1175395"/>
              <a:gd name="connsiteX6" fmla="*/ 989870 w 2594111"/>
              <a:gd name="connsiteY6" fmla="*/ 16195 h 1175395"/>
              <a:gd name="connsiteX7" fmla="*/ 1042 w 2594111"/>
              <a:gd name="connsiteY7" fmla="*/ 69357 h 1175395"/>
              <a:gd name="connsiteX8" fmla="*/ 809116 w 2594111"/>
              <a:gd name="connsiteY8" fmla="*/ 728576 h 1175395"/>
              <a:gd name="connsiteX9" fmla="*/ 1245051 w 2594111"/>
              <a:gd name="connsiteY9" fmla="*/ 1026288 h 1175395"/>
              <a:gd name="connsiteX10" fmla="*/ 1819209 w 2594111"/>
              <a:gd name="connsiteY10" fmla="*/ 1175143 h 1175395"/>
              <a:gd name="connsiteX11" fmla="*/ 2340204 w 2594111"/>
              <a:gd name="connsiteY11" fmla="*/ 994390 h 1175395"/>
              <a:gd name="connsiteX12" fmla="*/ 2584753 w 2594111"/>
              <a:gd name="connsiteY12" fmla="*/ 856167 h 1175395"/>
              <a:gd name="connsiteX13" fmla="*/ 2542223 w 2594111"/>
              <a:gd name="connsiteY13" fmla="*/ 590353 h 1175395"/>
              <a:gd name="connsiteX14" fmla="*/ 2531590 w 2594111"/>
              <a:gd name="connsiteY14" fmla="*/ 505292 h 1175395"/>
              <a:gd name="connsiteX15" fmla="*/ 2499693 w 2594111"/>
              <a:gd name="connsiteY15" fmla="*/ 409599 h 1175395"/>
              <a:gd name="connsiteX0" fmla="*/ 2541970 w 2604491"/>
              <a:gd name="connsiteY0" fmla="*/ 1010162 h 1520776"/>
              <a:gd name="connsiteX1" fmla="*/ 2510073 w 2604491"/>
              <a:gd name="connsiteY1" fmla="*/ 776245 h 1520776"/>
              <a:gd name="connsiteX2" fmla="*/ 2244259 w 2604491"/>
              <a:gd name="connsiteY2" fmla="*/ 606124 h 1520776"/>
              <a:gd name="connsiteX3" fmla="*/ 2052873 w 2604491"/>
              <a:gd name="connsiteY3" fmla="*/ 436003 h 1520776"/>
              <a:gd name="connsiteX4" fmla="*/ 1606305 w 2604491"/>
              <a:gd name="connsiteY4" fmla="*/ 531696 h 1520776"/>
              <a:gd name="connsiteX5" fmla="*/ 1234166 w 2604491"/>
              <a:gd name="connsiteY5" fmla="*/ 382841 h 1520776"/>
              <a:gd name="connsiteX6" fmla="*/ 404827 w 2604491"/>
              <a:gd name="connsiteY6" fmla="*/ 69 h 1520776"/>
              <a:gd name="connsiteX7" fmla="*/ 11422 w 2604491"/>
              <a:gd name="connsiteY7" fmla="*/ 414738 h 1520776"/>
              <a:gd name="connsiteX8" fmla="*/ 819496 w 2604491"/>
              <a:gd name="connsiteY8" fmla="*/ 1073957 h 1520776"/>
              <a:gd name="connsiteX9" fmla="*/ 1255431 w 2604491"/>
              <a:gd name="connsiteY9" fmla="*/ 1371669 h 1520776"/>
              <a:gd name="connsiteX10" fmla="*/ 1829589 w 2604491"/>
              <a:gd name="connsiteY10" fmla="*/ 1520524 h 1520776"/>
              <a:gd name="connsiteX11" fmla="*/ 2350584 w 2604491"/>
              <a:gd name="connsiteY11" fmla="*/ 1339771 h 1520776"/>
              <a:gd name="connsiteX12" fmla="*/ 2595133 w 2604491"/>
              <a:gd name="connsiteY12" fmla="*/ 1201548 h 1520776"/>
              <a:gd name="connsiteX13" fmla="*/ 2552603 w 2604491"/>
              <a:gd name="connsiteY13" fmla="*/ 935734 h 1520776"/>
              <a:gd name="connsiteX14" fmla="*/ 2541970 w 2604491"/>
              <a:gd name="connsiteY14" fmla="*/ 850673 h 1520776"/>
              <a:gd name="connsiteX15" fmla="*/ 2510073 w 2604491"/>
              <a:gd name="connsiteY15" fmla="*/ 754980 h 1520776"/>
              <a:gd name="connsiteX0" fmla="*/ 2419942 w 2482463"/>
              <a:gd name="connsiteY0" fmla="*/ 1011652 h 1522266"/>
              <a:gd name="connsiteX1" fmla="*/ 2388045 w 2482463"/>
              <a:gd name="connsiteY1" fmla="*/ 777735 h 1522266"/>
              <a:gd name="connsiteX2" fmla="*/ 2122231 w 2482463"/>
              <a:gd name="connsiteY2" fmla="*/ 607614 h 1522266"/>
              <a:gd name="connsiteX3" fmla="*/ 1930845 w 2482463"/>
              <a:gd name="connsiteY3" fmla="*/ 437493 h 1522266"/>
              <a:gd name="connsiteX4" fmla="*/ 1484277 w 2482463"/>
              <a:gd name="connsiteY4" fmla="*/ 533186 h 1522266"/>
              <a:gd name="connsiteX5" fmla="*/ 1112138 w 2482463"/>
              <a:gd name="connsiteY5" fmla="*/ 384331 h 1522266"/>
              <a:gd name="connsiteX6" fmla="*/ 282799 w 2482463"/>
              <a:gd name="connsiteY6" fmla="*/ 1559 h 1522266"/>
              <a:gd name="connsiteX7" fmla="*/ 16984 w 2482463"/>
              <a:gd name="connsiteY7" fmla="*/ 543818 h 1522266"/>
              <a:gd name="connsiteX8" fmla="*/ 697468 w 2482463"/>
              <a:gd name="connsiteY8" fmla="*/ 1075447 h 1522266"/>
              <a:gd name="connsiteX9" fmla="*/ 1133403 w 2482463"/>
              <a:gd name="connsiteY9" fmla="*/ 1373159 h 1522266"/>
              <a:gd name="connsiteX10" fmla="*/ 1707561 w 2482463"/>
              <a:gd name="connsiteY10" fmla="*/ 1522014 h 1522266"/>
              <a:gd name="connsiteX11" fmla="*/ 2228556 w 2482463"/>
              <a:gd name="connsiteY11" fmla="*/ 1341261 h 1522266"/>
              <a:gd name="connsiteX12" fmla="*/ 2473105 w 2482463"/>
              <a:gd name="connsiteY12" fmla="*/ 1203038 h 1522266"/>
              <a:gd name="connsiteX13" fmla="*/ 2430575 w 2482463"/>
              <a:gd name="connsiteY13" fmla="*/ 937224 h 1522266"/>
              <a:gd name="connsiteX14" fmla="*/ 2419942 w 2482463"/>
              <a:gd name="connsiteY14" fmla="*/ 852163 h 1522266"/>
              <a:gd name="connsiteX15" fmla="*/ 2388045 w 2482463"/>
              <a:gd name="connsiteY15" fmla="*/ 756470 h 1522266"/>
              <a:gd name="connsiteX0" fmla="*/ 2421187 w 2483708"/>
              <a:gd name="connsiteY0" fmla="*/ 1011652 h 1522331"/>
              <a:gd name="connsiteX1" fmla="*/ 2389290 w 2483708"/>
              <a:gd name="connsiteY1" fmla="*/ 777735 h 1522331"/>
              <a:gd name="connsiteX2" fmla="*/ 2123476 w 2483708"/>
              <a:gd name="connsiteY2" fmla="*/ 607614 h 1522331"/>
              <a:gd name="connsiteX3" fmla="*/ 1932090 w 2483708"/>
              <a:gd name="connsiteY3" fmla="*/ 437493 h 1522331"/>
              <a:gd name="connsiteX4" fmla="*/ 1485522 w 2483708"/>
              <a:gd name="connsiteY4" fmla="*/ 533186 h 1522331"/>
              <a:gd name="connsiteX5" fmla="*/ 1113383 w 2483708"/>
              <a:gd name="connsiteY5" fmla="*/ 384331 h 1522331"/>
              <a:gd name="connsiteX6" fmla="*/ 284044 w 2483708"/>
              <a:gd name="connsiteY6" fmla="*/ 1559 h 1522331"/>
              <a:gd name="connsiteX7" fmla="*/ 18229 w 2483708"/>
              <a:gd name="connsiteY7" fmla="*/ 543818 h 1522331"/>
              <a:gd name="connsiteX8" fmla="*/ 719978 w 2483708"/>
              <a:gd name="connsiteY8" fmla="*/ 969121 h 1522331"/>
              <a:gd name="connsiteX9" fmla="*/ 1134648 w 2483708"/>
              <a:gd name="connsiteY9" fmla="*/ 1373159 h 1522331"/>
              <a:gd name="connsiteX10" fmla="*/ 1708806 w 2483708"/>
              <a:gd name="connsiteY10" fmla="*/ 1522014 h 1522331"/>
              <a:gd name="connsiteX11" fmla="*/ 2229801 w 2483708"/>
              <a:gd name="connsiteY11" fmla="*/ 1341261 h 1522331"/>
              <a:gd name="connsiteX12" fmla="*/ 2474350 w 2483708"/>
              <a:gd name="connsiteY12" fmla="*/ 1203038 h 1522331"/>
              <a:gd name="connsiteX13" fmla="*/ 2431820 w 2483708"/>
              <a:gd name="connsiteY13" fmla="*/ 937224 h 1522331"/>
              <a:gd name="connsiteX14" fmla="*/ 2421187 w 2483708"/>
              <a:gd name="connsiteY14" fmla="*/ 852163 h 1522331"/>
              <a:gd name="connsiteX15" fmla="*/ 2389290 w 2483708"/>
              <a:gd name="connsiteY15" fmla="*/ 756470 h 1522331"/>
              <a:gd name="connsiteX0" fmla="*/ 2421187 w 2483708"/>
              <a:gd name="connsiteY0" fmla="*/ 1011652 h 1522331"/>
              <a:gd name="connsiteX1" fmla="*/ 2389290 w 2483708"/>
              <a:gd name="connsiteY1" fmla="*/ 777735 h 1522331"/>
              <a:gd name="connsiteX2" fmla="*/ 2123476 w 2483708"/>
              <a:gd name="connsiteY2" fmla="*/ 607614 h 1522331"/>
              <a:gd name="connsiteX3" fmla="*/ 1932090 w 2483708"/>
              <a:gd name="connsiteY3" fmla="*/ 437493 h 1522331"/>
              <a:gd name="connsiteX4" fmla="*/ 1485522 w 2483708"/>
              <a:gd name="connsiteY4" fmla="*/ 533186 h 1522331"/>
              <a:gd name="connsiteX5" fmla="*/ 1113383 w 2483708"/>
              <a:gd name="connsiteY5" fmla="*/ 384331 h 1522331"/>
              <a:gd name="connsiteX6" fmla="*/ 284044 w 2483708"/>
              <a:gd name="connsiteY6" fmla="*/ 1559 h 1522331"/>
              <a:gd name="connsiteX7" fmla="*/ 18229 w 2483708"/>
              <a:gd name="connsiteY7" fmla="*/ 543818 h 1522331"/>
              <a:gd name="connsiteX8" fmla="*/ 719978 w 2483708"/>
              <a:gd name="connsiteY8" fmla="*/ 969121 h 1522331"/>
              <a:gd name="connsiteX9" fmla="*/ 1134648 w 2483708"/>
              <a:gd name="connsiteY9" fmla="*/ 1373159 h 1522331"/>
              <a:gd name="connsiteX10" fmla="*/ 1708806 w 2483708"/>
              <a:gd name="connsiteY10" fmla="*/ 1522014 h 1522331"/>
              <a:gd name="connsiteX11" fmla="*/ 2229801 w 2483708"/>
              <a:gd name="connsiteY11" fmla="*/ 1341261 h 1522331"/>
              <a:gd name="connsiteX12" fmla="*/ 2474350 w 2483708"/>
              <a:gd name="connsiteY12" fmla="*/ 1203038 h 1522331"/>
              <a:gd name="connsiteX13" fmla="*/ 2431820 w 2483708"/>
              <a:gd name="connsiteY13" fmla="*/ 937224 h 1522331"/>
              <a:gd name="connsiteX14" fmla="*/ 2421187 w 2483708"/>
              <a:gd name="connsiteY14" fmla="*/ 852163 h 1522331"/>
              <a:gd name="connsiteX15" fmla="*/ 2389290 w 2483708"/>
              <a:gd name="connsiteY15" fmla="*/ 756470 h 1522331"/>
              <a:gd name="connsiteX0" fmla="*/ 2418106 w 2480627"/>
              <a:gd name="connsiteY0" fmla="*/ 1011652 h 1522301"/>
              <a:gd name="connsiteX1" fmla="*/ 2386209 w 2480627"/>
              <a:gd name="connsiteY1" fmla="*/ 777735 h 1522301"/>
              <a:gd name="connsiteX2" fmla="*/ 2120395 w 2480627"/>
              <a:gd name="connsiteY2" fmla="*/ 607614 h 1522301"/>
              <a:gd name="connsiteX3" fmla="*/ 1929009 w 2480627"/>
              <a:gd name="connsiteY3" fmla="*/ 437493 h 1522301"/>
              <a:gd name="connsiteX4" fmla="*/ 1482441 w 2480627"/>
              <a:gd name="connsiteY4" fmla="*/ 533186 h 1522301"/>
              <a:gd name="connsiteX5" fmla="*/ 1110302 w 2480627"/>
              <a:gd name="connsiteY5" fmla="*/ 384331 h 1522301"/>
              <a:gd name="connsiteX6" fmla="*/ 280963 w 2480627"/>
              <a:gd name="connsiteY6" fmla="*/ 1559 h 1522301"/>
              <a:gd name="connsiteX7" fmla="*/ 15148 w 2480627"/>
              <a:gd name="connsiteY7" fmla="*/ 543818 h 1522301"/>
              <a:gd name="connsiteX8" fmla="*/ 663734 w 2480627"/>
              <a:gd name="connsiteY8" fmla="*/ 1011651 h 1522301"/>
              <a:gd name="connsiteX9" fmla="*/ 1131567 w 2480627"/>
              <a:gd name="connsiteY9" fmla="*/ 1373159 h 1522301"/>
              <a:gd name="connsiteX10" fmla="*/ 1705725 w 2480627"/>
              <a:gd name="connsiteY10" fmla="*/ 1522014 h 1522301"/>
              <a:gd name="connsiteX11" fmla="*/ 2226720 w 2480627"/>
              <a:gd name="connsiteY11" fmla="*/ 1341261 h 1522301"/>
              <a:gd name="connsiteX12" fmla="*/ 2471269 w 2480627"/>
              <a:gd name="connsiteY12" fmla="*/ 1203038 h 1522301"/>
              <a:gd name="connsiteX13" fmla="*/ 2428739 w 2480627"/>
              <a:gd name="connsiteY13" fmla="*/ 937224 h 1522301"/>
              <a:gd name="connsiteX14" fmla="*/ 2418106 w 2480627"/>
              <a:gd name="connsiteY14" fmla="*/ 852163 h 1522301"/>
              <a:gd name="connsiteX15" fmla="*/ 2386209 w 2480627"/>
              <a:gd name="connsiteY15" fmla="*/ 756470 h 1522301"/>
              <a:gd name="connsiteX0" fmla="*/ 2418463 w 2480984"/>
              <a:gd name="connsiteY0" fmla="*/ 1012839 h 1523488"/>
              <a:gd name="connsiteX1" fmla="*/ 2386566 w 2480984"/>
              <a:gd name="connsiteY1" fmla="*/ 778922 h 1523488"/>
              <a:gd name="connsiteX2" fmla="*/ 2120752 w 2480984"/>
              <a:gd name="connsiteY2" fmla="*/ 608801 h 1523488"/>
              <a:gd name="connsiteX3" fmla="*/ 1929366 w 2480984"/>
              <a:gd name="connsiteY3" fmla="*/ 438680 h 1523488"/>
              <a:gd name="connsiteX4" fmla="*/ 1482798 w 2480984"/>
              <a:gd name="connsiteY4" fmla="*/ 534373 h 1523488"/>
              <a:gd name="connsiteX5" fmla="*/ 1142557 w 2480984"/>
              <a:gd name="connsiteY5" fmla="*/ 342987 h 1523488"/>
              <a:gd name="connsiteX6" fmla="*/ 281320 w 2480984"/>
              <a:gd name="connsiteY6" fmla="*/ 2746 h 1523488"/>
              <a:gd name="connsiteX7" fmla="*/ 15505 w 2480984"/>
              <a:gd name="connsiteY7" fmla="*/ 545005 h 1523488"/>
              <a:gd name="connsiteX8" fmla="*/ 664091 w 2480984"/>
              <a:gd name="connsiteY8" fmla="*/ 1012838 h 1523488"/>
              <a:gd name="connsiteX9" fmla="*/ 1131924 w 2480984"/>
              <a:gd name="connsiteY9" fmla="*/ 1374346 h 1523488"/>
              <a:gd name="connsiteX10" fmla="*/ 1706082 w 2480984"/>
              <a:gd name="connsiteY10" fmla="*/ 1523201 h 1523488"/>
              <a:gd name="connsiteX11" fmla="*/ 2227077 w 2480984"/>
              <a:gd name="connsiteY11" fmla="*/ 1342448 h 1523488"/>
              <a:gd name="connsiteX12" fmla="*/ 2471626 w 2480984"/>
              <a:gd name="connsiteY12" fmla="*/ 1204225 h 1523488"/>
              <a:gd name="connsiteX13" fmla="*/ 2429096 w 2480984"/>
              <a:gd name="connsiteY13" fmla="*/ 938411 h 1523488"/>
              <a:gd name="connsiteX14" fmla="*/ 2418463 w 2480984"/>
              <a:gd name="connsiteY14" fmla="*/ 853350 h 1523488"/>
              <a:gd name="connsiteX15" fmla="*/ 2386566 w 2480984"/>
              <a:gd name="connsiteY15" fmla="*/ 757657 h 1523488"/>
              <a:gd name="connsiteX0" fmla="*/ 2418463 w 2480984"/>
              <a:gd name="connsiteY0" fmla="*/ 1012751 h 1523400"/>
              <a:gd name="connsiteX1" fmla="*/ 2386566 w 2480984"/>
              <a:gd name="connsiteY1" fmla="*/ 778834 h 1523400"/>
              <a:gd name="connsiteX2" fmla="*/ 2120752 w 2480984"/>
              <a:gd name="connsiteY2" fmla="*/ 608713 h 1523400"/>
              <a:gd name="connsiteX3" fmla="*/ 1929366 w 2480984"/>
              <a:gd name="connsiteY3" fmla="*/ 438592 h 1523400"/>
              <a:gd name="connsiteX4" fmla="*/ 1482798 w 2480984"/>
              <a:gd name="connsiteY4" fmla="*/ 534285 h 1523400"/>
              <a:gd name="connsiteX5" fmla="*/ 1142557 w 2480984"/>
              <a:gd name="connsiteY5" fmla="*/ 342899 h 1523400"/>
              <a:gd name="connsiteX6" fmla="*/ 281320 w 2480984"/>
              <a:gd name="connsiteY6" fmla="*/ 2658 h 1523400"/>
              <a:gd name="connsiteX7" fmla="*/ 15505 w 2480984"/>
              <a:gd name="connsiteY7" fmla="*/ 544917 h 1523400"/>
              <a:gd name="connsiteX8" fmla="*/ 664091 w 2480984"/>
              <a:gd name="connsiteY8" fmla="*/ 1012750 h 1523400"/>
              <a:gd name="connsiteX9" fmla="*/ 1131924 w 2480984"/>
              <a:gd name="connsiteY9" fmla="*/ 1374258 h 1523400"/>
              <a:gd name="connsiteX10" fmla="*/ 1706082 w 2480984"/>
              <a:gd name="connsiteY10" fmla="*/ 1523113 h 1523400"/>
              <a:gd name="connsiteX11" fmla="*/ 2227077 w 2480984"/>
              <a:gd name="connsiteY11" fmla="*/ 1342360 h 1523400"/>
              <a:gd name="connsiteX12" fmla="*/ 2471626 w 2480984"/>
              <a:gd name="connsiteY12" fmla="*/ 1204137 h 1523400"/>
              <a:gd name="connsiteX13" fmla="*/ 2429096 w 2480984"/>
              <a:gd name="connsiteY13" fmla="*/ 938323 h 1523400"/>
              <a:gd name="connsiteX14" fmla="*/ 2418463 w 2480984"/>
              <a:gd name="connsiteY14" fmla="*/ 853262 h 1523400"/>
              <a:gd name="connsiteX15" fmla="*/ 2386566 w 2480984"/>
              <a:gd name="connsiteY15" fmla="*/ 757569 h 152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0984" h="1523400">
                <a:moveTo>
                  <a:pt x="2418463" y="1012751"/>
                </a:moveTo>
                <a:cubicBezTo>
                  <a:pt x="2427324" y="929462"/>
                  <a:pt x="2436185" y="846174"/>
                  <a:pt x="2386566" y="778834"/>
                </a:cubicBezTo>
                <a:cubicBezTo>
                  <a:pt x="2336947" y="711494"/>
                  <a:pt x="2196952" y="665420"/>
                  <a:pt x="2120752" y="608713"/>
                </a:cubicBezTo>
                <a:cubicBezTo>
                  <a:pt x="2044552" y="552006"/>
                  <a:pt x="2035692" y="450997"/>
                  <a:pt x="1929366" y="438592"/>
                </a:cubicBezTo>
                <a:cubicBezTo>
                  <a:pt x="1823040" y="426187"/>
                  <a:pt x="1613933" y="550234"/>
                  <a:pt x="1482798" y="534285"/>
                </a:cubicBezTo>
                <a:cubicBezTo>
                  <a:pt x="1351663" y="518336"/>
                  <a:pt x="1470394" y="420871"/>
                  <a:pt x="1142557" y="342899"/>
                </a:cubicBezTo>
                <a:cubicBezTo>
                  <a:pt x="814720" y="264927"/>
                  <a:pt x="469162" y="-31012"/>
                  <a:pt x="281320" y="2658"/>
                </a:cubicBezTo>
                <a:cubicBezTo>
                  <a:pt x="93478" y="36328"/>
                  <a:pt x="-48290" y="376569"/>
                  <a:pt x="15505" y="544917"/>
                </a:cubicBezTo>
                <a:cubicBezTo>
                  <a:pt x="79300" y="713265"/>
                  <a:pt x="541816" y="821365"/>
                  <a:pt x="664091" y="1012750"/>
                </a:cubicBezTo>
                <a:cubicBezTo>
                  <a:pt x="786366" y="1204135"/>
                  <a:pt x="958259" y="1289198"/>
                  <a:pt x="1131924" y="1374258"/>
                </a:cubicBezTo>
                <a:cubicBezTo>
                  <a:pt x="1305589" y="1459318"/>
                  <a:pt x="1523557" y="1528429"/>
                  <a:pt x="1706082" y="1523113"/>
                </a:cubicBezTo>
                <a:cubicBezTo>
                  <a:pt x="1888607" y="1517797"/>
                  <a:pt x="2099486" y="1395523"/>
                  <a:pt x="2227077" y="1342360"/>
                </a:cubicBezTo>
                <a:cubicBezTo>
                  <a:pt x="2354668" y="1289197"/>
                  <a:pt x="2437956" y="1271476"/>
                  <a:pt x="2471626" y="1204137"/>
                </a:cubicBezTo>
                <a:cubicBezTo>
                  <a:pt x="2505296" y="1136798"/>
                  <a:pt x="2437957" y="996802"/>
                  <a:pt x="2429096" y="938323"/>
                </a:cubicBezTo>
                <a:cubicBezTo>
                  <a:pt x="2420236" y="879844"/>
                  <a:pt x="2425551" y="883388"/>
                  <a:pt x="2418463" y="853262"/>
                </a:cubicBezTo>
                <a:cubicBezTo>
                  <a:pt x="2411375" y="823136"/>
                  <a:pt x="2386566" y="757569"/>
                  <a:pt x="2386566" y="757569"/>
                </a:cubicBezTo>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b="1" dirty="0">
              <a:solidFill>
                <a:schemeClr val="tx1"/>
              </a:solidFill>
            </a:endParaRPr>
          </a:p>
        </p:txBody>
      </p:sp>
      <p:sp>
        <p:nvSpPr>
          <p:cNvPr id="140" name="Oval 139"/>
          <p:cNvSpPr>
            <a:spLocks noChangeAspect="1"/>
          </p:cNvSpPr>
          <p:nvPr/>
        </p:nvSpPr>
        <p:spPr>
          <a:xfrm>
            <a:off x="2987675" y="1582738"/>
            <a:ext cx="323850" cy="323850"/>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U</a:t>
            </a:r>
          </a:p>
        </p:txBody>
      </p:sp>
      <p:sp>
        <p:nvSpPr>
          <p:cNvPr id="141" name="Oval 140"/>
          <p:cNvSpPr>
            <a:spLocks noChangeAspect="1"/>
          </p:cNvSpPr>
          <p:nvPr/>
        </p:nvSpPr>
        <p:spPr>
          <a:xfrm>
            <a:off x="4140200" y="2070100"/>
            <a:ext cx="252413" cy="252413"/>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D</a:t>
            </a:r>
          </a:p>
        </p:txBody>
      </p:sp>
      <p:grpSp>
        <p:nvGrpSpPr>
          <p:cNvPr id="41005" name="Group 2"/>
          <p:cNvGrpSpPr>
            <a:grpSpLocks/>
          </p:cNvGrpSpPr>
          <p:nvPr/>
        </p:nvGrpSpPr>
        <p:grpSpPr bwMode="auto">
          <a:xfrm>
            <a:off x="7343775" y="3860800"/>
            <a:ext cx="1512888" cy="338138"/>
            <a:chOff x="7670421" y="4653136"/>
            <a:chExt cx="1512168" cy="338554"/>
          </a:xfrm>
        </p:grpSpPr>
        <p:sp>
          <p:nvSpPr>
            <p:cNvPr id="144" name="Rectangle 143"/>
            <p:cNvSpPr/>
            <p:nvPr/>
          </p:nvSpPr>
          <p:spPr>
            <a:xfrm>
              <a:off x="7670421" y="4726251"/>
              <a:ext cx="215797" cy="19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123" name="TextBox 144"/>
            <p:cNvSpPr txBox="1">
              <a:spLocks noChangeArrowheads="1"/>
            </p:cNvSpPr>
            <p:nvPr/>
          </p:nvSpPr>
          <p:spPr bwMode="auto">
            <a:xfrm>
              <a:off x="7886445" y="4653136"/>
              <a:ext cx="1296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Township/ Urban Clusters</a:t>
              </a:r>
            </a:p>
          </p:txBody>
        </p:sp>
      </p:grpSp>
      <p:sp>
        <p:nvSpPr>
          <p:cNvPr id="41006" name="TextBox 164"/>
          <p:cNvSpPr txBox="1">
            <a:spLocks noChangeArrowheads="1"/>
          </p:cNvSpPr>
          <p:nvPr/>
        </p:nvSpPr>
        <p:spPr bwMode="auto">
          <a:xfrm>
            <a:off x="7488238" y="2276475"/>
            <a:ext cx="687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100" b="1"/>
              <a:t>Legend</a:t>
            </a:r>
            <a:endParaRPr lang="en-ZA" altLang="sv-SE" b="1"/>
          </a:p>
        </p:txBody>
      </p:sp>
      <p:sp>
        <p:nvSpPr>
          <p:cNvPr id="80" name="Oval 79"/>
          <p:cNvSpPr>
            <a:spLocks noChangeAspect="1"/>
          </p:cNvSpPr>
          <p:nvPr/>
        </p:nvSpPr>
        <p:spPr>
          <a:xfrm>
            <a:off x="7040563" y="1343025"/>
            <a:ext cx="541337" cy="539750"/>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50" b="1" dirty="0">
                <a:solidFill>
                  <a:schemeClr val="tx1"/>
                </a:solidFill>
              </a:rPr>
              <a:t>CDC</a:t>
            </a:r>
          </a:p>
        </p:txBody>
      </p:sp>
      <p:sp>
        <p:nvSpPr>
          <p:cNvPr id="81" name="Oval 80"/>
          <p:cNvSpPr>
            <a:spLocks noChangeAspect="1"/>
          </p:cNvSpPr>
          <p:nvPr/>
        </p:nvSpPr>
        <p:spPr>
          <a:xfrm>
            <a:off x="3203575" y="1916113"/>
            <a:ext cx="360363" cy="360362"/>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UD</a:t>
            </a:r>
          </a:p>
        </p:txBody>
      </p:sp>
      <p:sp>
        <p:nvSpPr>
          <p:cNvPr id="82" name="Oval 81"/>
          <p:cNvSpPr>
            <a:spLocks noChangeAspect="1"/>
          </p:cNvSpPr>
          <p:nvPr/>
        </p:nvSpPr>
        <p:spPr>
          <a:xfrm>
            <a:off x="3276600" y="4113213"/>
            <a:ext cx="250825" cy="252412"/>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GB</a:t>
            </a:r>
          </a:p>
        </p:txBody>
      </p:sp>
      <p:sp>
        <p:nvSpPr>
          <p:cNvPr id="83" name="Oval 82"/>
          <p:cNvSpPr>
            <a:spLocks noChangeAspect="1"/>
          </p:cNvSpPr>
          <p:nvPr/>
        </p:nvSpPr>
        <p:spPr>
          <a:xfrm rot="151647">
            <a:off x="5951538" y="3535363"/>
            <a:ext cx="323850" cy="325437"/>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DP</a:t>
            </a:r>
          </a:p>
        </p:txBody>
      </p:sp>
      <p:sp>
        <p:nvSpPr>
          <p:cNvPr id="90" name="Oval 89"/>
          <p:cNvSpPr>
            <a:spLocks noChangeAspect="1"/>
          </p:cNvSpPr>
          <p:nvPr/>
        </p:nvSpPr>
        <p:spPr>
          <a:xfrm>
            <a:off x="6372225" y="1844675"/>
            <a:ext cx="287338" cy="288925"/>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MM</a:t>
            </a:r>
          </a:p>
        </p:txBody>
      </p:sp>
      <p:sp>
        <p:nvSpPr>
          <p:cNvPr id="91" name="Oval 90"/>
          <p:cNvSpPr>
            <a:spLocks noChangeAspect="1"/>
          </p:cNvSpPr>
          <p:nvPr/>
        </p:nvSpPr>
        <p:spPr>
          <a:xfrm>
            <a:off x="5497513" y="3721100"/>
            <a:ext cx="250825" cy="252413"/>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SD</a:t>
            </a:r>
          </a:p>
        </p:txBody>
      </p:sp>
      <p:sp>
        <p:nvSpPr>
          <p:cNvPr id="92" name="Oval 91"/>
          <p:cNvSpPr>
            <a:spLocks noChangeAspect="1"/>
          </p:cNvSpPr>
          <p:nvPr/>
        </p:nvSpPr>
        <p:spPr>
          <a:xfrm>
            <a:off x="5940425" y="4297363"/>
            <a:ext cx="252413" cy="252412"/>
          </a:xfrm>
          <a:prstGeom prst="ellipse">
            <a:avLst/>
          </a:prstGeom>
          <a:solidFill>
            <a:srgbClr val="CC00FF">
              <a:alpha val="25098"/>
            </a:srgbClr>
          </a:solidFill>
          <a:ln w="19050">
            <a:solidFill>
              <a:srgbClr val="CC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NE</a:t>
            </a:r>
          </a:p>
        </p:txBody>
      </p:sp>
      <p:grpSp>
        <p:nvGrpSpPr>
          <p:cNvPr id="41014" name="Group 93"/>
          <p:cNvGrpSpPr>
            <a:grpSpLocks/>
          </p:cNvGrpSpPr>
          <p:nvPr/>
        </p:nvGrpSpPr>
        <p:grpSpPr bwMode="auto">
          <a:xfrm>
            <a:off x="7343775" y="4149725"/>
            <a:ext cx="1146175" cy="214313"/>
            <a:chOff x="7740352" y="4171576"/>
            <a:chExt cx="1146089" cy="215444"/>
          </a:xfrm>
        </p:grpSpPr>
        <p:sp>
          <p:nvSpPr>
            <p:cNvPr id="95" name="Oval 94"/>
            <p:cNvSpPr>
              <a:spLocks noChangeAspect="1"/>
            </p:cNvSpPr>
            <p:nvPr/>
          </p:nvSpPr>
          <p:spPr>
            <a:xfrm>
              <a:off x="7740352" y="4189131"/>
              <a:ext cx="179375" cy="180334"/>
            </a:xfrm>
            <a:prstGeom prst="ellipse">
              <a:avLst/>
            </a:prstGeom>
            <a:solidFill>
              <a:srgbClr val="CC00FF">
                <a:alpha val="25098"/>
              </a:srgbClr>
            </a:solidFill>
            <a:ln w="19050">
              <a:solidFill>
                <a:srgbClr val="CC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41121" name="TextBox 95"/>
            <p:cNvSpPr txBox="1">
              <a:spLocks noChangeArrowheads="1"/>
            </p:cNvSpPr>
            <p:nvPr/>
          </p:nvSpPr>
          <p:spPr bwMode="auto">
            <a:xfrm>
              <a:off x="7956378" y="4171576"/>
              <a:ext cx="9300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Industrial Nodes</a:t>
              </a:r>
            </a:p>
          </p:txBody>
        </p:sp>
      </p:grpSp>
      <p:sp>
        <p:nvSpPr>
          <p:cNvPr id="100" name="Oval 99"/>
          <p:cNvSpPr>
            <a:spLocks noChangeAspect="1"/>
          </p:cNvSpPr>
          <p:nvPr/>
        </p:nvSpPr>
        <p:spPr>
          <a:xfrm>
            <a:off x="5886450" y="2379663"/>
            <a:ext cx="107950" cy="107950"/>
          </a:xfrm>
          <a:prstGeom prst="ellipse">
            <a:avLst/>
          </a:prstGeom>
          <a:solidFill>
            <a:srgbClr val="0070C0">
              <a:alpha val="50000"/>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6</a:t>
            </a:r>
          </a:p>
        </p:txBody>
      </p:sp>
      <p:sp>
        <p:nvSpPr>
          <p:cNvPr id="101" name="Oval 100"/>
          <p:cNvSpPr>
            <a:spLocks noChangeAspect="1"/>
          </p:cNvSpPr>
          <p:nvPr/>
        </p:nvSpPr>
        <p:spPr>
          <a:xfrm>
            <a:off x="3043238" y="2141538"/>
            <a:ext cx="107950" cy="107950"/>
          </a:xfrm>
          <a:prstGeom prst="ellipse">
            <a:avLst/>
          </a:prstGeom>
          <a:solidFill>
            <a:srgbClr val="0070C0">
              <a:alpha val="50000"/>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4</a:t>
            </a:r>
          </a:p>
        </p:txBody>
      </p:sp>
      <p:sp>
        <p:nvSpPr>
          <p:cNvPr id="102" name="Oval 101"/>
          <p:cNvSpPr>
            <a:spLocks noChangeAspect="1"/>
          </p:cNvSpPr>
          <p:nvPr/>
        </p:nvSpPr>
        <p:spPr>
          <a:xfrm>
            <a:off x="3887788" y="4652963"/>
            <a:ext cx="252412" cy="252412"/>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29</a:t>
            </a:r>
          </a:p>
        </p:txBody>
      </p:sp>
      <p:sp>
        <p:nvSpPr>
          <p:cNvPr id="103" name="Oval 102"/>
          <p:cNvSpPr>
            <a:spLocks noChangeAspect="1"/>
          </p:cNvSpPr>
          <p:nvPr/>
        </p:nvSpPr>
        <p:spPr>
          <a:xfrm>
            <a:off x="5327650" y="3357563"/>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tx1"/>
                </a:solidFill>
              </a:rPr>
              <a:t>9</a:t>
            </a:r>
            <a:endParaRPr lang="en-ZA" sz="800" dirty="0">
              <a:solidFill>
                <a:schemeClr val="tx1"/>
              </a:solidFill>
            </a:endParaRPr>
          </a:p>
        </p:txBody>
      </p:sp>
      <p:sp>
        <p:nvSpPr>
          <p:cNvPr id="104" name="Oval 103"/>
          <p:cNvSpPr>
            <a:spLocks noChangeAspect="1"/>
          </p:cNvSpPr>
          <p:nvPr/>
        </p:nvSpPr>
        <p:spPr>
          <a:xfrm>
            <a:off x="5688013" y="3608388"/>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11</a:t>
            </a:r>
            <a:endParaRPr lang="en-ZA" sz="1100" dirty="0">
              <a:solidFill>
                <a:schemeClr val="tx1"/>
              </a:solidFill>
            </a:endParaRPr>
          </a:p>
        </p:txBody>
      </p:sp>
      <p:sp>
        <p:nvSpPr>
          <p:cNvPr id="105" name="Oval 104"/>
          <p:cNvSpPr>
            <a:spLocks noChangeAspect="1"/>
          </p:cNvSpPr>
          <p:nvPr/>
        </p:nvSpPr>
        <p:spPr>
          <a:xfrm>
            <a:off x="5327650" y="4076700"/>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13</a:t>
            </a:r>
            <a:endParaRPr lang="en-ZA" sz="1100" dirty="0">
              <a:solidFill>
                <a:schemeClr val="tx1"/>
              </a:solidFill>
            </a:endParaRPr>
          </a:p>
        </p:txBody>
      </p:sp>
      <p:sp>
        <p:nvSpPr>
          <p:cNvPr id="106" name="Oval 105"/>
          <p:cNvSpPr>
            <a:spLocks noChangeAspect="1"/>
          </p:cNvSpPr>
          <p:nvPr/>
        </p:nvSpPr>
        <p:spPr>
          <a:xfrm>
            <a:off x="4967288" y="3789363"/>
            <a:ext cx="109537"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12</a:t>
            </a:r>
            <a:endParaRPr lang="en-ZA" sz="1100" dirty="0">
              <a:solidFill>
                <a:schemeClr val="tx1"/>
              </a:solidFill>
            </a:endParaRPr>
          </a:p>
        </p:txBody>
      </p:sp>
      <p:sp>
        <p:nvSpPr>
          <p:cNvPr id="107" name="Oval 106"/>
          <p:cNvSpPr>
            <a:spLocks noChangeAspect="1"/>
          </p:cNvSpPr>
          <p:nvPr/>
        </p:nvSpPr>
        <p:spPr>
          <a:xfrm>
            <a:off x="4608513" y="4581525"/>
            <a:ext cx="250825" cy="250825"/>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27</a:t>
            </a:r>
          </a:p>
        </p:txBody>
      </p:sp>
      <p:sp>
        <p:nvSpPr>
          <p:cNvPr id="108" name="Oval 107"/>
          <p:cNvSpPr>
            <a:spLocks noChangeAspect="1"/>
          </p:cNvSpPr>
          <p:nvPr/>
        </p:nvSpPr>
        <p:spPr>
          <a:xfrm>
            <a:off x="4535488" y="4868863"/>
            <a:ext cx="180975" cy="180975"/>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26</a:t>
            </a:r>
            <a:endParaRPr lang="en-ZA" sz="1100" dirty="0">
              <a:solidFill>
                <a:schemeClr val="tx1"/>
              </a:solidFill>
            </a:endParaRPr>
          </a:p>
        </p:txBody>
      </p:sp>
      <p:sp>
        <p:nvSpPr>
          <p:cNvPr id="109" name="Oval 108"/>
          <p:cNvSpPr>
            <a:spLocks noChangeAspect="1"/>
          </p:cNvSpPr>
          <p:nvPr/>
        </p:nvSpPr>
        <p:spPr>
          <a:xfrm>
            <a:off x="6910388" y="5319713"/>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18</a:t>
            </a:r>
          </a:p>
        </p:txBody>
      </p:sp>
      <p:sp>
        <p:nvSpPr>
          <p:cNvPr id="110" name="Oval 109"/>
          <p:cNvSpPr>
            <a:spLocks noChangeAspect="1"/>
          </p:cNvSpPr>
          <p:nvPr/>
        </p:nvSpPr>
        <p:spPr>
          <a:xfrm>
            <a:off x="5651500" y="4652963"/>
            <a:ext cx="252413" cy="252412"/>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15</a:t>
            </a:r>
            <a:endParaRPr lang="en-ZA" sz="1100" dirty="0">
              <a:solidFill>
                <a:schemeClr val="tx1"/>
              </a:solidFill>
            </a:endParaRPr>
          </a:p>
        </p:txBody>
      </p:sp>
      <p:sp>
        <p:nvSpPr>
          <p:cNvPr id="111" name="Oval 110"/>
          <p:cNvSpPr>
            <a:spLocks noChangeAspect="1"/>
          </p:cNvSpPr>
          <p:nvPr/>
        </p:nvSpPr>
        <p:spPr>
          <a:xfrm>
            <a:off x="5292725" y="5445125"/>
            <a:ext cx="142875" cy="144463"/>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20</a:t>
            </a:r>
            <a:endParaRPr lang="en-ZA" sz="1100" dirty="0">
              <a:solidFill>
                <a:schemeClr val="tx1"/>
              </a:solidFill>
            </a:endParaRPr>
          </a:p>
        </p:txBody>
      </p:sp>
      <p:sp>
        <p:nvSpPr>
          <p:cNvPr id="112" name="Oval 111"/>
          <p:cNvSpPr>
            <a:spLocks noChangeAspect="1"/>
          </p:cNvSpPr>
          <p:nvPr/>
        </p:nvSpPr>
        <p:spPr>
          <a:xfrm>
            <a:off x="6732588" y="5589588"/>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19</a:t>
            </a:r>
          </a:p>
        </p:txBody>
      </p:sp>
      <p:sp>
        <p:nvSpPr>
          <p:cNvPr id="113" name="Oval 112"/>
          <p:cNvSpPr>
            <a:spLocks noChangeAspect="1"/>
          </p:cNvSpPr>
          <p:nvPr/>
        </p:nvSpPr>
        <p:spPr>
          <a:xfrm>
            <a:off x="6804025" y="5408613"/>
            <a:ext cx="180975" cy="180975"/>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17</a:t>
            </a:r>
          </a:p>
        </p:txBody>
      </p:sp>
      <p:sp>
        <p:nvSpPr>
          <p:cNvPr id="114" name="Oval 113"/>
          <p:cNvSpPr>
            <a:spLocks noChangeAspect="1"/>
          </p:cNvSpPr>
          <p:nvPr/>
        </p:nvSpPr>
        <p:spPr>
          <a:xfrm>
            <a:off x="6048375" y="5265738"/>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16</a:t>
            </a:r>
          </a:p>
        </p:txBody>
      </p:sp>
      <p:sp>
        <p:nvSpPr>
          <p:cNvPr id="117" name="Oval 116"/>
          <p:cNvSpPr>
            <a:spLocks noChangeAspect="1"/>
          </p:cNvSpPr>
          <p:nvPr/>
        </p:nvSpPr>
        <p:spPr>
          <a:xfrm>
            <a:off x="4859338" y="5121275"/>
            <a:ext cx="144462" cy="144463"/>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24</a:t>
            </a:r>
            <a:endParaRPr lang="en-ZA" sz="1100" dirty="0">
              <a:solidFill>
                <a:schemeClr val="tx1"/>
              </a:solidFill>
            </a:endParaRPr>
          </a:p>
        </p:txBody>
      </p:sp>
      <p:sp>
        <p:nvSpPr>
          <p:cNvPr id="118" name="Oval 117"/>
          <p:cNvSpPr>
            <a:spLocks noChangeAspect="1"/>
          </p:cNvSpPr>
          <p:nvPr/>
        </p:nvSpPr>
        <p:spPr>
          <a:xfrm>
            <a:off x="5111750" y="5516563"/>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21</a:t>
            </a:r>
          </a:p>
        </p:txBody>
      </p:sp>
      <p:sp>
        <p:nvSpPr>
          <p:cNvPr id="119" name="Oval 118"/>
          <p:cNvSpPr>
            <a:spLocks noChangeAspect="1"/>
          </p:cNvSpPr>
          <p:nvPr/>
        </p:nvSpPr>
        <p:spPr>
          <a:xfrm>
            <a:off x="4787900" y="2852738"/>
            <a:ext cx="107950" cy="107950"/>
          </a:xfrm>
          <a:prstGeom prst="ellipse">
            <a:avLst/>
          </a:prstGeom>
          <a:solidFill>
            <a:srgbClr val="0070C0">
              <a:alpha val="50000"/>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tx1"/>
                </a:solidFill>
              </a:rPr>
              <a:t>8</a:t>
            </a:r>
            <a:endParaRPr lang="en-ZA" sz="800" dirty="0">
              <a:solidFill>
                <a:schemeClr val="tx1"/>
              </a:solidFill>
            </a:endParaRPr>
          </a:p>
        </p:txBody>
      </p:sp>
      <p:sp>
        <p:nvSpPr>
          <p:cNvPr id="120" name="Oval 119"/>
          <p:cNvSpPr>
            <a:spLocks noChangeAspect="1"/>
          </p:cNvSpPr>
          <p:nvPr/>
        </p:nvSpPr>
        <p:spPr>
          <a:xfrm>
            <a:off x="3167063" y="1268413"/>
            <a:ext cx="109537" cy="107950"/>
          </a:xfrm>
          <a:prstGeom prst="ellipse">
            <a:avLst/>
          </a:prstGeom>
          <a:solidFill>
            <a:srgbClr val="0070C0">
              <a:alpha val="50000"/>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5</a:t>
            </a:r>
          </a:p>
        </p:txBody>
      </p:sp>
      <p:sp>
        <p:nvSpPr>
          <p:cNvPr id="121" name="Oval 120"/>
          <p:cNvSpPr>
            <a:spLocks noChangeAspect="1"/>
          </p:cNvSpPr>
          <p:nvPr/>
        </p:nvSpPr>
        <p:spPr>
          <a:xfrm>
            <a:off x="6372225" y="2997200"/>
            <a:ext cx="107950" cy="107950"/>
          </a:xfrm>
          <a:prstGeom prst="ellipse">
            <a:avLst/>
          </a:prstGeom>
          <a:solidFill>
            <a:srgbClr val="0070C0">
              <a:alpha val="50000"/>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7</a:t>
            </a:r>
          </a:p>
        </p:txBody>
      </p:sp>
      <p:sp>
        <p:nvSpPr>
          <p:cNvPr id="122" name="Oval 121"/>
          <p:cNvSpPr>
            <a:spLocks noChangeAspect="1"/>
          </p:cNvSpPr>
          <p:nvPr/>
        </p:nvSpPr>
        <p:spPr>
          <a:xfrm>
            <a:off x="5759450" y="3500438"/>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10</a:t>
            </a:r>
            <a:endParaRPr lang="en-ZA" sz="1100" dirty="0">
              <a:solidFill>
                <a:schemeClr val="tx1"/>
              </a:solidFill>
            </a:endParaRPr>
          </a:p>
        </p:txBody>
      </p:sp>
      <p:sp>
        <p:nvSpPr>
          <p:cNvPr id="123" name="Oval 122"/>
          <p:cNvSpPr>
            <a:spLocks noChangeAspect="1"/>
          </p:cNvSpPr>
          <p:nvPr/>
        </p:nvSpPr>
        <p:spPr>
          <a:xfrm>
            <a:off x="5688013" y="4508500"/>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14</a:t>
            </a:r>
            <a:endParaRPr lang="en-ZA" sz="1100" dirty="0">
              <a:solidFill>
                <a:schemeClr val="tx1"/>
              </a:solidFill>
            </a:endParaRPr>
          </a:p>
        </p:txBody>
      </p:sp>
      <p:sp>
        <p:nvSpPr>
          <p:cNvPr id="124" name="Oval 123"/>
          <p:cNvSpPr>
            <a:spLocks noChangeAspect="1"/>
          </p:cNvSpPr>
          <p:nvPr/>
        </p:nvSpPr>
        <p:spPr>
          <a:xfrm>
            <a:off x="4895850" y="4760913"/>
            <a:ext cx="144463" cy="144462"/>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25</a:t>
            </a:r>
            <a:endParaRPr lang="en-ZA" sz="1100" dirty="0">
              <a:solidFill>
                <a:schemeClr val="tx1"/>
              </a:solidFill>
            </a:endParaRPr>
          </a:p>
        </p:txBody>
      </p:sp>
      <p:sp>
        <p:nvSpPr>
          <p:cNvPr id="125" name="Oval 124"/>
          <p:cNvSpPr>
            <a:spLocks noChangeAspect="1"/>
          </p:cNvSpPr>
          <p:nvPr/>
        </p:nvSpPr>
        <p:spPr>
          <a:xfrm>
            <a:off x="4176713" y="4473575"/>
            <a:ext cx="107950" cy="10795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28</a:t>
            </a:r>
            <a:endParaRPr lang="en-ZA" sz="1100" dirty="0">
              <a:solidFill>
                <a:schemeClr val="tx1"/>
              </a:solidFill>
            </a:endParaRPr>
          </a:p>
        </p:txBody>
      </p:sp>
      <p:grpSp>
        <p:nvGrpSpPr>
          <p:cNvPr id="41039" name="Group 13"/>
          <p:cNvGrpSpPr>
            <a:grpSpLocks/>
          </p:cNvGrpSpPr>
          <p:nvPr/>
        </p:nvGrpSpPr>
        <p:grpSpPr bwMode="auto">
          <a:xfrm>
            <a:off x="7380288" y="4437063"/>
            <a:ext cx="971550" cy="215900"/>
            <a:chOff x="7236296" y="4869160"/>
            <a:chExt cx="971792" cy="215444"/>
          </a:xfrm>
        </p:grpSpPr>
        <p:sp>
          <p:nvSpPr>
            <p:cNvPr id="128" name="Oval 127"/>
            <p:cNvSpPr>
              <a:spLocks noChangeAspect="1"/>
            </p:cNvSpPr>
            <p:nvPr/>
          </p:nvSpPr>
          <p:spPr>
            <a:xfrm>
              <a:off x="7236296" y="4923021"/>
              <a:ext cx="107977" cy="107722"/>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ZA" sz="1000" b="1" dirty="0">
                <a:solidFill>
                  <a:schemeClr val="tx1"/>
                </a:solidFill>
              </a:endParaRPr>
            </a:p>
          </p:txBody>
        </p:sp>
        <p:sp>
          <p:nvSpPr>
            <p:cNvPr id="41119" name="TextBox 128"/>
            <p:cNvSpPr txBox="1">
              <a:spLocks noChangeArrowheads="1"/>
            </p:cNvSpPr>
            <p:nvPr/>
          </p:nvSpPr>
          <p:spPr bwMode="auto">
            <a:xfrm>
              <a:off x="7416000" y="4869160"/>
              <a:ext cx="792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Local Node</a:t>
              </a:r>
            </a:p>
          </p:txBody>
        </p:sp>
      </p:grpSp>
      <p:grpSp>
        <p:nvGrpSpPr>
          <p:cNvPr id="41040" name="Group 142"/>
          <p:cNvGrpSpPr>
            <a:grpSpLocks/>
          </p:cNvGrpSpPr>
          <p:nvPr/>
        </p:nvGrpSpPr>
        <p:grpSpPr bwMode="auto">
          <a:xfrm>
            <a:off x="7343775" y="4608513"/>
            <a:ext cx="1008063" cy="214312"/>
            <a:chOff x="7236296" y="4878299"/>
            <a:chExt cx="1008088" cy="215444"/>
          </a:xfrm>
        </p:grpSpPr>
        <p:sp>
          <p:nvSpPr>
            <p:cNvPr id="146" name="Oval 145"/>
            <p:cNvSpPr>
              <a:spLocks noChangeAspect="1"/>
            </p:cNvSpPr>
            <p:nvPr/>
          </p:nvSpPr>
          <p:spPr>
            <a:xfrm>
              <a:off x="7236296" y="4895853"/>
              <a:ext cx="179392" cy="180336"/>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ZA" sz="1000" b="1" dirty="0">
                <a:solidFill>
                  <a:schemeClr val="tx1"/>
                </a:solidFill>
              </a:endParaRPr>
            </a:p>
          </p:txBody>
        </p:sp>
        <p:sp>
          <p:nvSpPr>
            <p:cNvPr id="41117" name="TextBox 146"/>
            <p:cNvSpPr txBox="1">
              <a:spLocks noChangeArrowheads="1"/>
            </p:cNvSpPr>
            <p:nvPr/>
          </p:nvSpPr>
          <p:spPr bwMode="auto">
            <a:xfrm>
              <a:off x="7452296" y="4878299"/>
              <a:ext cx="792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District Node</a:t>
              </a:r>
            </a:p>
          </p:txBody>
        </p:sp>
      </p:grpSp>
      <p:grpSp>
        <p:nvGrpSpPr>
          <p:cNvPr id="41041" name="Group 147"/>
          <p:cNvGrpSpPr>
            <a:grpSpLocks/>
          </p:cNvGrpSpPr>
          <p:nvPr/>
        </p:nvGrpSpPr>
        <p:grpSpPr bwMode="auto">
          <a:xfrm>
            <a:off x="7343775" y="4833938"/>
            <a:ext cx="1214438" cy="250825"/>
            <a:chOff x="7236296" y="4896021"/>
            <a:chExt cx="1213414" cy="252000"/>
          </a:xfrm>
        </p:grpSpPr>
        <p:sp>
          <p:nvSpPr>
            <p:cNvPr id="149" name="Oval 148"/>
            <p:cNvSpPr>
              <a:spLocks noChangeAspect="1"/>
            </p:cNvSpPr>
            <p:nvPr/>
          </p:nvSpPr>
          <p:spPr>
            <a:xfrm>
              <a:off x="7236296" y="4896021"/>
              <a:ext cx="252200" cy="252000"/>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ZA" sz="1000" b="1" dirty="0">
                <a:solidFill>
                  <a:schemeClr val="tx1"/>
                </a:solidFill>
              </a:endParaRPr>
            </a:p>
          </p:txBody>
        </p:sp>
        <p:sp>
          <p:nvSpPr>
            <p:cNvPr id="41115" name="TextBox 149"/>
            <p:cNvSpPr txBox="1">
              <a:spLocks noChangeArrowheads="1"/>
            </p:cNvSpPr>
            <p:nvPr/>
          </p:nvSpPr>
          <p:spPr bwMode="auto">
            <a:xfrm>
              <a:off x="7452295" y="4914299"/>
              <a:ext cx="9974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Regional Node</a:t>
              </a:r>
            </a:p>
          </p:txBody>
        </p:sp>
      </p:grpSp>
      <p:grpSp>
        <p:nvGrpSpPr>
          <p:cNvPr id="41042" name="Group 157"/>
          <p:cNvGrpSpPr>
            <a:grpSpLocks/>
          </p:cNvGrpSpPr>
          <p:nvPr/>
        </p:nvGrpSpPr>
        <p:grpSpPr bwMode="auto">
          <a:xfrm>
            <a:off x="7343775" y="4292600"/>
            <a:ext cx="1436688" cy="215900"/>
            <a:chOff x="7740352" y="4293676"/>
            <a:chExt cx="1436230" cy="215444"/>
          </a:xfrm>
        </p:grpSpPr>
        <p:cxnSp>
          <p:nvCxnSpPr>
            <p:cNvPr id="159" name="Straight Connector 158"/>
            <p:cNvCxnSpPr/>
            <p:nvPr/>
          </p:nvCxnSpPr>
          <p:spPr>
            <a:xfrm>
              <a:off x="7740352" y="4409319"/>
              <a:ext cx="215831" cy="0"/>
            </a:xfrm>
            <a:prstGeom prst="line">
              <a:avLst/>
            </a:prstGeom>
            <a:ln w="444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1113" name="TextBox 159"/>
            <p:cNvSpPr txBox="1">
              <a:spLocks noChangeArrowheads="1"/>
            </p:cNvSpPr>
            <p:nvPr/>
          </p:nvSpPr>
          <p:spPr bwMode="auto">
            <a:xfrm>
              <a:off x="7956376" y="4293676"/>
              <a:ext cx="12202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Directional Flow on N2</a:t>
              </a:r>
            </a:p>
          </p:txBody>
        </p:sp>
      </p:grpSp>
      <p:sp>
        <p:nvSpPr>
          <p:cNvPr id="2" name="Freeform 1"/>
          <p:cNvSpPr/>
          <p:nvPr/>
        </p:nvSpPr>
        <p:spPr>
          <a:xfrm>
            <a:off x="3944938" y="4437063"/>
            <a:ext cx="2482850" cy="663575"/>
          </a:xfrm>
          <a:custGeom>
            <a:avLst/>
            <a:gdLst>
              <a:gd name="connsiteX0" fmla="*/ 136812 w 2482911"/>
              <a:gd name="connsiteY0" fmla="*/ 786 h 663640"/>
              <a:gd name="connsiteX1" fmla="*/ 942355 w 2482911"/>
              <a:gd name="connsiteY1" fmla="*/ 185844 h 663640"/>
              <a:gd name="connsiteX2" fmla="*/ 1356012 w 2482911"/>
              <a:gd name="connsiteY2" fmla="*/ 196729 h 663640"/>
              <a:gd name="connsiteX3" fmla="*/ 1660812 w 2482911"/>
              <a:gd name="connsiteY3" fmla="*/ 262044 h 663640"/>
              <a:gd name="connsiteX4" fmla="*/ 2139783 w 2482911"/>
              <a:gd name="connsiteY4" fmla="*/ 468872 h 663640"/>
              <a:gd name="connsiteX5" fmla="*/ 2346612 w 2482911"/>
              <a:gd name="connsiteY5" fmla="*/ 468872 h 663640"/>
              <a:gd name="connsiteX6" fmla="*/ 2401040 w 2482911"/>
              <a:gd name="connsiteY6" fmla="*/ 468872 h 663640"/>
              <a:gd name="connsiteX7" fmla="*/ 2455469 w 2482911"/>
              <a:gd name="connsiteY7" fmla="*/ 523301 h 663640"/>
              <a:gd name="connsiteX8" fmla="*/ 2466355 w 2482911"/>
              <a:gd name="connsiteY8" fmla="*/ 599501 h 663640"/>
              <a:gd name="connsiteX9" fmla="*/ 2226869 w 2482911"/>
              <a:gd name="connsiteY9" fmla="*/ 653929 h 663640"/>
              <a:gd name="connsiteX10" fmla="*/ 2041812 w 2482911"/>
              <a:gd name="connsiteY10" fmla="*/ 653929 h 663640"/>
              <a:gd name="connsiteX11" fmla="*/ 1867640 w 2482911"/>
              <a:gd name="connsiteY11" fmla="*/ 555958 h 663640"/>
              <a:gd name="connsiteX12" fmla="*/ 1617269 w 2482911"/>
              <a:gd name="connsiteY12" fmla="*/ 436215 h 663640"/>
              <a:gd name="connsiteX13" fmla="*/ 1258040 w 2482911"/>
              <a:gd name="connsiteY13" fmla="*/ 381786 h 663640"/>
              <a:gd name="connsiteX14" fmla="*/ 702869 w 2482911"/>
              <a:gd name="connsiteY14" fmla="*/ 316472 h 663640"/>
              <a:gd name="connsiteX15" fmla="*/ 408955 w 2482911"/>
              <a:gd name="connsiteY15" fmla="*/ 262044 h 663640"/>
              <a:gd name="connsiteX16" fmla="*/ 180355 w 2482911"/>
              <a:gd name="connsiteY16" fmla="*/ 196729 h 663640"/>
              <a:gd name="connsiteX17" fmla="*/ 6183 w 2482911"/>
              <a:gd name="connsiteY17" fmla="*/ 120529 h 663640"/>
              <a:gd name="connsiteX18" fmla="*/ 136812 w 2482911"/>
              <a:gd name="connsiteY18" fmla="*/ 786 h 66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2911" h="663640">
                <a:moveTo>
                  <a:pt x="136812" y="786"/>
                </a:moveTo>
                <a:cubicBezTo>
                  <a:pt x="292841" y="11672"/>
                  <a:pt x="739155" y="153187"/>
                  <a:pt x="942355" y="185844"/>
                </a:cubicBezTo>
                <a:cubicBezTo>
                  <a:pt x="1145555" y="218501"/>
                  <a:pt x="1236269" y="184029"/>
                  <a:pt x="1356012" y="196729"/>
                </a:cubicBezTo>
                <a:cubicBezTo>
                  <a:pt x="1475755" y="209429"/>
                  <a:pt x="1530184" y="216687"/>
                  <a:pt x="1660812" y="262044"/>
                </a:cubicBezTo>
                <a:cubicBezTo>
                  <a:pt x="1791440" y="307401"/>
                  <a:pt x="2025483" y="434401"/>
                  <a:pt x="2139783" y="468872"/>
                </a:cubicBezTo>
                <a:cubicBezTo>
                  <a:pt x="2254083" y="503343"/>
                  <a:pt x="2346612" y="468872"/>
                  <a:pt x="2346612" y="468872"/>
                </a:cubicBezTo>
                <a:cubicBezTo>
                  <a:pt x="2390155" y="468872"/>
                  <a:pt x="2382897" y="459801"/>
                  <a:pt x="2401040" y="468872"/>
                </a:cubicBezTo>
                <a:cubicBezTo>
                  <a:pt x="2419183" y="477943"/>
                  <a:pt x="2444583" y="501530"/>
                  <a:pt x="2455469" y="523301"/>
                </a:cubicBezTo>
                <a:cubicBezTo>
                  <a:pt x="2466355" y="545072"/>
                  <a:pt x="2504455" y="577730"/>
                  <a:pt x="2466355" y="599501"/>
                </a:cubicBezTo>
                <a:cubicBezTo>
                  <a:pt x="2428255" y="621272"/>
                  <a:pt x="2297626" y="644858"/>
                  <a:pt x="2226869" y="653929"/>
                </a:cubicBezTo>
                <a:cubicBezTo>
                  <a:pt x="2156112" y="663000"/>
                  <a:pt x="2101683" y="670257"/>
                  <a:pt x="2041812" y="653929"/>
                </a:cubicBezTo>
                <a:cubicBezTo>
                  <a:pt x="1981941" y="637601"/>
                  <a:pt x="1938397" y="592244"/>
                  <a:pt x="1867640" y="555958"/>
                </a:cubicBezTo>
                <a:cubicBezTo>
                  <a:pt x="1796883" y="519672"/>
                  <a:pt x="1718869" y="465244"/>
                  <a:pt x="1617269" y="436215"/>
                </a:cubicBezTo>
                <a:cubicBezTo>
                  <a:pt x="1515669" y="407186"/>
                  <a:pt x="1410440" y="401743"/>
                  <a:pt x="1258040" y="381786"/>
                </a:cubicBezTo>
                <a:cubicBezTo>
                  <a:pt x="1105640" y="361829"/>
                  <a:pt x="844383" y="336429"/>
                  <a:pt x="702869" y="316472"/>
                </a:cubicBezTo>
                <a:cubicBezTo>
                  <a:pt x="561355" y="296515"/>
                  <a:pt x="496041" y="282001"/>
                  <a:pt x="408955" y="262044"/>
                </a:cubicBezTo>
                <a:cubicBezTo>
                  <a:pt x="321869" y="242087"/>
                  <a:pt x="247484" y="220315"/>
                  <a:pt x="180355" y="196729"/>
                </a:cubicBezTo>
                <a:cubicBezTo>
                  <a:pt x="113226" y="173143"/>
                  <a:pt x="17069" y="145929"/>
                  <a:pt x="6183" y="120529"/>
                </a:cubicBezTo>
                <a:cubicBezTo>
                  <a:pt x="-4703" y="95129"/>
                  <a:pt x="-19217" y="-10100"/>
                  <a:pt x="136812" y="786"/>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132" name="Rectangle 131"/>
          <p:cNvSpPr/>
          <p:nvPr/>
        </p:nvSpPr>
        <p:spPr>
          <a:xfrm>
            <a:off x="7832725" y="5445125"/>
            <a:ext cx="127635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 name="Freeform 3"/>
          <p:cNvSpPr/>
          <p:nvPr/>
        </p:nvSpPr>
        <p:spPr>
          <a:xfrm>
            <a:off x="5272088" y="4826000"/>
            <a:ext cx="1244600" cy="766763"/>
          </a:xfrm>
          <a:custGeom>
            <a:avLst/>
            <a:gdLst>
              <a:gd name="connsiteX0" fmla="*/ 66040 w 1244600"/>
              <a:gd name="connsiteY0" fmla="*/ 0 h 767080"/>
              <a:gd name="connsiteX1" fmla="*/ 0 w 1244600"/>
              <a:gd name="connsiteY1" fmla="*/ 701040 h 767080"/>
              <a:gd name="connsiteX2" fmla="*/ 35560 w 1244600"/>
              <a:gd name="connsiteY2" fmla="*/ 767080 h 767080"/>
              <a:gd name="connsiteX3" fmla="*/ 127000 w 1244600"/>
              <a:gd name="connsiteY3" fmla="*/ 767080 h 767080"/>
              <a:gd name="connsiteX4" fmla="*/ 309880 w 1244600"/>
              <a:gd name="connsiteY4" fmla="*/ 695960 h 767080"/>
              <a:gd name="connsiteX5" fmla="*/ 513080 w 1244600"/>
              <a:gd name="connsiteY5" fmla="*/ 655320 h 767080"/>
              <a:gd name="connsiteX6" fmla="*/ 665480 w 1244600"/>
              <a:gd name="connsiteY6" fmla="*/ 599440 h 767080"/>
              <a:gd name="connsiteX7" fmla="*/ 807720 w 1244600"/>
              <a:gd name="connsiteY7" fmla="*/ 543560 h 767080"/>
              <a:gd name="connsiteX8" fmla="*/ 1036320 w 1244600"/>
              <a:gd name="connsiteY8" fmla="*/ 447040 h 767080"/>
              <a:gd name="connsiteX9" fmla="*/ 1082040 w 1244600"/>
              <a:gd name="connsiteY9" fmla="*/ 391160 h 767080"/>
              <a:gd name="connsiteX10" fmla="*/ 1219200 w 1244600"/>
              <a:gd name="connsiteY10" fmla="*/ 320040 h 767080"/>
              <a:gd name="connsiteX11" fmla="*/ 1244600 w 1244600"/>
              <a:gd name="connsiteY11" fmla="*/ 248920 h 767080"/>
              <a:gd name="connsiteX12" fmla="*/ 1137920 w 1244600"/>
              <a:gd name="connsiteY12" fmla="*/ 213360 h 767080"/>
              <a:gd name="connsiteX13" fmla="*/ 1031240 w 1244600"/>
              <a:gd name="connsiteY13" fmla="*/ 274320 h 767080"/>
              <a:gd name="connsiteX14" fmla="*/ 955040 w 1244600"/>
              <a:gd name="connsiteY14" fmla="*/ 365760 h 767080"/>
              <a:gd name="connsiteX15" fmla="*/ 843280 w 1244600"/>
              <a:gd name="connsiteY15" fmla="*/ 421640 h 767080"/>
              <a:gd name="connsiteX16" fmla="*/ 802640 w 1244600"/>
              <a:gd name="connsiteY16" fmla="*/ 396240 h 767080"/>
              <a:gd name="connsiteX17" fmla="*/ 594360 w 1244600"/>
              <a:gd name="connsiteY17" fmla="*/ 462280 h 767080"/>
              <a:gd name="connsiteX18" fmla="*/ 375920 w 1244600"/>
              <a:gd name="connsiteY18" fmla="*/ 447040 h 767080"/>
              <a:gd name="connsiteX19" fmla="*/ 152400 w 1244600"/>
              <a:gd name="connsiteY19" fmla="*/ 452120 h 767080"/>
              <a:gd name="connsiteX20" fmla="*/ 157480 w 1244600"/>
              <a:gd name="connsiteY20" fmla="*/ 248920 h 767080"/>
              <a:gd name="connsiteX21" fmla="*/ 193040 w 1244600"/>
              <a:gd name="connsiteY21" fmla="*/ 147320 h 767080"/>
              <a:gd name="connsiteX22" fmla="*/ 208280 w 1244600"/>
              <a:gd name="connsiteY22" fmla="*/ 40640 h 767080"/>
              <a:gd name="connsiteX23" fmla="*/ 187960 w 1244600"/>
              <a:gd name="connsiteY23" fmla="*/ 25400 h 767080"/>
              <a:gd name="connsiteX24" fmla="*/ 66040 w 1244600"/>
              <a:gd name="connsiteY24" fmla="*/ 0 h 7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600" h="767080">
                <a:moveTo>
                  <a:pt x="66040" y="0"/>
                </a:moveTo>
                <a:lnTo>
                  <a:pt x="0" y="701040"/>
                </a:lnTo>
                <a:lnTo>
                  <a:pt x="35560" y="767080"/>
                </a:lnTo>
                <a:lnTo>
                  <a:pt x="127000" y="767080"/>
                </a:lnTo>
                <a:lnTo>
                  <a:pt x="309880" y="695960"/>
                </a:lnTo>
                <a:lnTo>
                  <a:pt x="513080" y="655320"/>
                </a:lnTo>
                <a:lnTo>
                  <a:pt x="665480" y="599440"/>
                </a:lnTo>
                <a:lnTo>
                  <a:pt x="807720" y="543560"/>
                </a:lnTo>
                <a:lnTo>
                  <a:pt x="1036320" y="447040"/>
                </a:lnTo>
                <a:lnTo>
                  <a:pt x="1082040" y="391160"/>
                </a:lnTo>
                <a:lnTo>
                  <a:pt x="1219200" y="320040"/>
                </a:lnTo>
                <a:lnTo>
                  <a:pt x="1244600" y="248920"/>
                </a:lnTo>
                <a:lnTo>
                  <a:pt x="1137920" y="213360"/>
                </a:lnTo>
                <a:lnTo>
                  <a:pt x="1031240" y="274320"/>
                </a:lnTo>
                <a:lnTo>
                  <a:pt x="955040" y="365760"/>
                </a:lnTo>
                <a:lnTo>
                  <a:pt x="843280" y="421640"/>
                </a:lnTo>
                <a:lnTo>
                  <a:pt x="802640" y="396240"/>
                </a:lnTo>
                <a:lnTo>
                  <a:pt x="594360" y="462280"/>
                </a:lnTo>
                <a:lnTo>
                  <a:pt x="375920" y="447040"/>
                </a:lnTo>
                <a:lnTo>
                  <a:pt x="152400" y="452120"/>
                </a:lnTo>
                <a:lnTo>
                  <a:pt x="157480" y="248920"/>
                </a:lnTo>
                <a:lnTo>
                  <a:pt x="193040" y="147320"/>
                </a:lnTo>
                <a:lnTo>
                  <a:pt x="208280" y="40640"/>
                </a:lnTo>
                <a:lnTo>
                  <a:pt x="187960" y="25400"/>
                </a:lnTo>
                <a:lnTo>
                  <a:pt x="66040" y="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8" name="Freeform 17"/>
          <p:cNvSpPr/>
          <p:nvPr/>
        </p:nvSpPr>
        <p:spPr>
          <a:xfrm>
            <a:off x="5543550" y="2376488"/>
            <a:ext cx="677863" cy="2400300"/>
          </a:xfrm>
          <a:custGeom>
            <a:avLst/>
            <a:gdLst>
              <a:gd name="connsiteX0" fmla="*/ 22860 w 678180"/>
              <a:gd name="connsiteY0" fmla="*/ 2316480 h 2400300"/>
              <a:gd name="connsiteX1" fmla="*/ 76200 w 678180"/>
              <a:gd name="connsiteY1" fmla="*/ 2209800 h 2400300"/>
              <a:gd name="connsiteX2" fmla="*/ 259080 w 678180"/>
              <a:gd name="connsiteY2" fmla="*/ 2034540 h 2400300"/>
              <a:gd name="connsiteX3" fmla="*/ 411480 w 678180"/>
              <a:gd name="connsiteY3" fmla="*/ 1851660 h 2400300"/>
              <a:gd name="connsiteX4" fmla="*/ 365760 w 678180"/>
              <a:gd name="connsiteY4" fmla="*/ 1760220 h 2400300"/>
              <a:gd name="connsiteX5" fmla="*/ 205740 w 678180"/>
              <a:gd name="connsiteY5" fmla="*/ 1706880 h 2400300"/>
              <a:gd name="connsiteX6" fmla="*/ 251460 w 678180"/>
              <a:gd name="connsiteY6" fmla="*/ 1485900 h 2400300"/>
              <a:gd name="connsiteX7" fmla="*/ 0 w 678180"/>
              <a:gd name="connsiteY7" fmla="*/ 1165860 h 2400300"/>
              <a:gd name="connsiteX8" fmla="*/ 83820 w 678180"/>
              <a:gd name="connsiteY8" fmla="*/ 1051560 h 2400300"/>
              <a:gd name="connsiteX9" fmla="*/ 281940 w 678180"/>
              <a:gd name="connsiteY9" fmla="*/ 1028700 h 2400300"/>
              <a:gd name="connsiteX10" fmla="*/ 441960 w 678180"/>
              <a:gd name="connsiteY10" fmla="*/ 701040 h 2400300"/>
              <a:gd name="connsiteX11" fmla="*/ 419100 w 678180"/>
              <a:gd name="connsiteY11" fmla="*/ 502920 h 2400300"/>
              <a:gd name="connsiteX12" fmla="*/ 396240 w 678180"/>
              <a:gd name="connsiteY12" fmla="*/ 312420 h 2400300"/>
              <a:gd name="connsiteX13" fmla="*/ 525780 w 678180"/>
              <a:gd name="connsiteY13" fmla="*/ 190500 h 2400300"/>
              <a:gd name="connsiteX14" fmla="*/ 350520 w 678180"/>
              <a:gd name="connsiteY14" fmla="*/ 106680 h 2400300"/>
              <a:gd name="connsiteX15" fmla="*/ 342900 w 678180"/>
              <a:gd name="connsiteY15" fmla="*/ 38100 h 2400300"/>
              <a:gd name="connsiteX16" fmla="*/ 441960 w 678180"/>
              <a:gd name="connsiteY16" fmla="*/ 0 h 2400300"/>
              <a:gd name="connsiteX17" fmla="*/ 601980 w 678180"/>
              <a:gd name="connsiteY17" fmla="*/ 91440 h 2400300"/>
              <a:gd name="connsiteX18" fmla="*/ 678180 w 678180"/>
              <a:gd name="connsiteY18" fmla="*/ 152400 h 2400300"/>
              <a:gd name="connsiteX19" fmla="*/ 632460 w 678180"/>
              <a:gd name="connsiteY19" fmla="*/ 266700 h 2400300"/>
              <a:gd name="connsiteX20" fmla="*/ 541020 w 678180"/>
              <a:gd name="connsiteY20" fmla="*/ 373380 h 2400300"/>
              <a:gd name="connsiteX21" fmla="*/ 563880 w 678180"/>
              <a:gd name="connsiteY21" fmla="*/ 655320 h 2400300"/>
              <a:gd name="connsiteX22" fmla="*/ 579120 w 678180"/>
              <a:gd name="connsiteY22" fmla="*/ 777240 h 2400300"/>
              <a:gd name="connsiteX23" fmla="*/ 487680 w 678180"/>
              <a:gd name="connsiteY23" fmla="*/ 922020 h 2400300"/>
              <a:gd name="connsiteX24" fmla="*/ 411480 w 678180"/>
              <a:gd name="connsiteY24" fmla="*/ 1051560 h 2400300"/>
              <a:gd name="connsiteX25" fmla="*/ 381000 w 678180"/>
              <a:gd name="connsiteY25" fmla="*/ 1120140 h 2400300"/>
              <a:gd name="connsiteX26" fmla="*/ 312420 w 678180"/>
              <a:gd name="connsiteY26" fmla="*/ 1219200 h 2400300"/>
              <a:gd name="connsiteX27" fmla="*/ 304800 w 678180"/>
              <a:gd name="connsiteY27" fmla="*/ 1356360 h 2400300"/>
              <a:gd name="connsiteX28" fmla="*/ 373380 w 678180"/>
              <a:gd name="connsiteY28" fmla="*/ 1493520 h 2400300"/>
              <a:gd name="connsiteX29" fmla="*/ 350520 w 678180"/>
              <a:gd name="connsiteY29" fmla="*/ 1607820 h 2400300"/>
              <a:gd name="connsiteX30" fmla="*/ 480060 w 678180"/>
              <a:gd name="connsiteY30" fmla="*/ 1645920 h 2400300"/>
              <a:gd name="connsiteX31" fmla="*/ 502920 w 678180"/>
              <a:gd name="connsiteY31" fmla="*/ 1744980 h 2400300"/>
              <a:gd name="connsiteX32" fmla="*/ 548640 w 678180"/>
              <a:gd name="connsiteY32" fmla="*/ 1844040 h 2400300"/>
              <a:gd name="connsiteX33" fmla="*/ 358140 w 678180"/>
              <a:gd name="connsiteY33" fmla="*/ 2148840 h 2400300"/>
              <a:gd name="connsiteX34" fmla="*/ 289560 w 678180"/>
              <a:gd name="connsiteY34" fmla="*/ 2209800 h 2400300"/>
              <a:gd name="connsiteX35" fmla="*/ 190500 w 678180"/>
              <a:gd name="connsiteY35" fmla="*/ 2400300 h 2400300"/>
              <a:gd name="connsiteX36" fmla="*/ 22860 w 678180"/>
              <a:gd name="connsiteY36" fmla="*/ 231648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8180" h="2400300">
                <a:moveTo>
                  <a:pt x="22860" y="2316480"/>
                </a:moveTo>
                <a:lnTo>
                  <a:pt x="76200" y="2209800"/>
                </a:lnTo>
                <a:lnTo>
                  <a:pt x="259080" y="2034540"/>
                </a:lnTo>
                <a:lnTo>
                  <a:pt x="411480" y="1851660"/>
                </a:lnTo>
                <a:lnTo>
                  <a:pt x="365760" y="1760220"/>
                </a:lnTo>
                <a:lnTo>
                  <a:pt x="205740" y="1706880"/>
                </a:lnTo>
                <a:lnTo>
                  <a:pt x="251460" y="1485900"/>
                </a:lnTo>
                <a:lnTo>
                  <a:pt x="0" y="1165860"/>
                </a:lnTo>
                <a:lnTo>
                  <a:pt x="83820" y="1051560"/>
                </a:lnTo>
                <a:lnTo>
                  <a:pt x="281940" y="1028700"/>
                </a:lnTo>
                <a:lnTo>
                  <a:pt x="441960" y="701040"/>
                </a:lnTo>
                <a:lnTo>
                  <a:pt x="419100" y="502920"/>
                </a:lnTo>
                <a:lnTo>
                  <a:pt x="396240" y="312420"/>
                </a:lnTo>
                <a:lnTo>
                  <a:pt x="525780" y="190500"/>
                </a:lnTo>
                <a:lnTo>
                  <a:pt x="350520" y="106680"/>
                </a:lnTo>
                <a:lnTo>
                  <a:pt x="342900" y="38100"/>
                </a:lnTo>
                <a:lnTo>
                  <a:pt x="441960" y="0"/>
                </a:lnTo>
                <a:lnTo>
                  <a:pt x="601980" y="91440"/>
                </a:lnTo>
                <a:lnTo>
                  <a:pt x="678180" y="152400"/>
                </a:lnTo>
                <a:lnTo>
                  <a:pt x="632460" y="266700"/>
                </a:lnTo>
                <a:lnTo>
                  <a:pt x="541020" y="373380"/>
                </a:lnTo>
                <a:lnTo>
                  <a:pt x="563880" y="655320"/>
                </a:lnTo>
                <a:lnTo>
                  <a:pt x="579120" y="777240"/>
                </a:lnTo>
                <a:lnTo>
                  <a:pt x="487680" y="922020"/>
                </a:lnTo>
                <a:lnTo>
                  <a:pt x="411480" y="1051560"/>
                </a:lnTo>
                <a:lnTo>
                  <a:pt x="381000" y="1120140"/>
                </a:lnTo>
                <a:lnTo>
                  <a:pt x="312420" y="1219200"/>
                </a:lnTo>
                <a:lnTo>
                  <a:pt x="304800" y="1356360"/>
                </a:lnTo>
                <a:lnTo>
                  <a:pt x="373380" y="1493520"/>
                </a:lnTo>
                <a:lnTo>
                  <a:pt x="350520" y="1607820"/>
                </a:lnTo>
                <a:lnTo>
                  <a:pt x="480060" y="1645920"/>
                </a:lnTo>
                <a:lnTo>
                  <a:pt x="502920" y="1744980"/>
                </a:lnTo>
                <a:lnTo>
                  <a:pt x="548640" y="1844040"/>
                </a:lnTo>
                <a:lnTo>
                  <a:pt x="358140" y="2148840"/>
                </a:lnTo>
                <a:lnTo>
                  <a:pt x="289560" y="2209800"/>
                </a:lnTo>
                <a:lnTo>
                  <a:pt x="190500" y="2400300"/>
                </a:lnTo>
                <a:lnTo>
                  <a:pt x="22860" y="231648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32" name="Freeform 31"/>
          <p:cNvSpPr/>
          <p:nvPr/>
        </p:nvSpPr>
        <p:spPr>
          <a:xfrm>
            <a:off x="4884738" y="5083175"/>
            <a:ext cx="403225" cy="280988"/>
          </a:xfrm>
          <a:custGeom>
            <a:avLst/>
            <a:gdLst>
              <a:gd name="connsiteX0" fmla="*/ 403860 w 403860"/>
              <a:gd name="connsiteY0" fmla="*/ 167640 h 281940"/>
              <a:gd name="connsiteX1" fmla="*/ 190500 w 403860"/>
              <a:gd name="connsiteY1" fmla="*/ 160020 h 281940"/>
              <a:gd name="connsiteX2" fmla="*/ 137160 w 403860"/>
              <a:gd name="connsiteY2" fmla="*/ 60960 h 281940"/>
              <a:gd name="connsiteX3" fmla="*/ 83820 w 403860"/>
              <a:gd name="connsiteY3" fmla="*/ 0 h 281940"/>
              <a:gd name="connsiteX4" fmla="*/ 15240 w 403860"/>
              <a:gd name="connsiteY4" fmla="*/ 45720 h 281940"/>
              <a:gd name="connsiteX5" fmla="*/ 0 w 403860"/>
              <a:gd name="connsiteY5" fmla="*/ 144780 h 281940"/>
              <a:gd name="connsiteX6" fmla="*/ 106680 w 403860"/>
              <a:gd name="connsiteY6" fmla="*/ 274320 h 281940"/>
              <a:gd name="connsiteX7" fmla="*/ 289560 w 403860"/>
              <a:gd name="connsiteY7" fmla="*/ 274320 h 281940"/>
              <a:gd name="connsiteX8" fmla="*/ 396240 w 403860"/>
              <a:gd name="connsiteY8" fmla="*/ 281940 h 281940"/>
              <a:gd name="connsiteX9" fmla="*/ 403860 w 403860"/>
              <a:gd name="connsiteY9" fmla="*/ 16764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60" h="281940">
                <a:moveTo>
                  <a:pt x="403860" y="167640"/>
                </a:moveTo>
                <a:lnTo>
                  <a:pt x="190500" y="160020"/>
                </a:lnTo>
                <a:lnTo>
                  <a:pt x="137160" y="60960"/>
                </a:lnTo>
                <a:lnTo>
                  <a:pt x="83820" y="0"/>
                </a:lnTo>
                <a:lnTo>
                  <a:pt x="15240" y="45720"/>
                </a:lnTo>
                <a:lnTo>
                  <a:pt x="0" y="144780"/>
                </a:lnTo>
                <a:lnTo>
                  <a:pt x="106680" y="274320"/>
                </a:lnTo>
                <a:lnTo>
                  <a:pt x="289560" y="274320"/>
                </a:lnTo>
                <a:lnTo>
                  <a:pt x="396240" y="281940"/>
                </a:lnTo>
                <a:lnTo>
                  <a:pt x="403860" y="16764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3" name="Freeform 32"/>
          <p:cNvSpPr/>
          <p:nvPr/>
        </p:nvSpPr>
        <p:spPr>
          <a:xfrm>
            <a:off x="4284663" y="3482975"/>
            <a:ext cx="1455737" cy="1050925"/>
          </a:xfrm>
          <a:custGeom>
            <a:avLst/>
            <a:gdLst>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92480 h 1348740"/>
              <a:gd name="connsiteX7" fmla="*/ 1173480 w 2011680"/>
              <a:gd name="connsiteY7" fmla="*/ 685800 h 1348740"/>
              <a:gd name="connsiteX8" fmla="*/ 1028700 w 2011680"/>
              <a:gd name="connsiteY8" fmla="*/ 594360 h 1348740"/>
              <a:gd name="connsiteX9" fmla="*/ 838200 w 2011680"/>
              <a:gd name="connsiteY9" fmla="*/ 518160 h 1348740"/>
              <a:gd name="connsiteX10" fmla="*/ 708660 w 2011680"/>
              <a:gd name="connsiteY10" fmla="*/ 480060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85800 h 1348740"/>
              <a:gd name="connsiteX8" fmla="*/ 1028700 w 2011680"/>
              <a:gd name="connsiteY8" fmla="*/ 594360 h 1348740"/>
              <a:gd name="connsiteX9" fmla="*/ 838200 w 2011680"/>
              <a:gd name="connsiteY9" fmla="*/ 518160 h 1348740"/>
              <a:gd name="connsiteX10" fmla="*/ 708660 w 2011680"/>
              <a:gd name="connsiteY10" fmla="*/ 480060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28700 w 2011680"/>
              <a:gd name="connsiteY8" fmla="*/ 594360 h 1348740"/>
              <a:gd name="connsiteX9" fmla="*/ 838200 w 2011680"/>
              <a:gd name="connsiteY9" fmla="*/ 518160 h 1348740"/>
              <a:gd name="connsiteX10" fmla="*/ 708660 w 2011680"/>
              <a:gd name="connsiteY10" fmla="*/ 480060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38200 w 2011680"/>
              <a:gd name="connsiteY9" fmla="*/ 518160 h 1348740"/>
              <a:gd name="connsiteX10" fmla="*/ 708660 w 2011680"/>
              <a:gd name="connsiteY10" fmla="*/ 480060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57250 w 2011680"/>
              <a:gd name="connsiteY9" fmla="*/ 518160 h 1348740"/>
              <a:gd name="connsiteX10" fmla="*/ 708660 w 2011680"/>
              <a:gd name="connsiteY10" fmla="*/ 480060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57250 w 2011680"/>
              <a:gd name="connsiteY9" fmla="*/ 518160 h 1348740"/>
              <a:gd name="connsiteX10" fmla="*/ 718185 w 2011680"/>
              <a:gd name="connsiteY10" fmla="*/ 503872 h 1348740"/>
              <a:gd name="connsiteX11" fmla="*/ 65532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57250 w 2011680"/>
              <a:gd name="connsiteY9" fmla="*/ 518160 h 1348740"/>
              <a:gd name="connsiteX10" fmla="*/ 718185 w 2011680"/>
              <a:gd name="connsiteY10" fmla="*/ 503872 h 1348740"/>
              <a:gd name="connsiteX11" fmla="*/ 63627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57250 w 2011680"/>
              <a:gd name="connsiteY9" fmla="*/ 518160 h 1348740"/>
              <a:gd name="connsiteX10" fmla="*/ 718185 w 2011680"/>
              <a:gd name="connsiteY10" fmla="*/ 503872 h 1348740"/>
              <a:gd name="connsiteX11" fmla="*/ 63627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45720 w 2011680"/>
              <a:gd name="connsiteY16" fmla="*/ 76200 h 1348740"/>
              <a:gd name="connsiteX17" fmla="*/ 0 w 2011680"/>
              <a:gd name="connsiteY17" fmla="*/ 45720 h 1348740"/>
              <a:gd name="connsiteX18" fmla="*/ 137160 w 2011680"/>
              <a:gd name="connsiteY18" fmla="*/ 0 h 1348740"/>
              <a:gd name="connsiteX19" fmla="*/ 381000 w 2011680"/>
              <a:gd name="connsiteY19" fmla="*/ 182880 h 1348740"/>
              <a:gd name="connsiteX20" fmla="*/ 480060 w 2011680"/>
              <a:gd name="connsiteY20" fmla="*/ 228600 h 1348740"/>
              <a:gd name="connsiteX21" fmla="*/ 594360 w 2011680"/>
              <a:gd name="connsiteY21" fmla="*/ 297180 h 1348740"/>
              <a:gd name="connsiteX22" fmla="*/ 716280 w 2011680"/>
              <a:gd name="connsiteY22" fmla="*/ 312420 h 1348740"/>
              <a:gd name="connsiteX23" fmla="*/ 762000 w 2011680"/>
              <a:gd name="connsiteY23" fmla="*/ 342900 h 1348740"/>
              <a:gd name="connsiteX24" fmla="*/ 807720 w 2011680"/>
              <a:gd name="connsiteY24" fmla="*/ 411480 h 1348740"/>
              <a:gd name="connsiteX25" fmla="*/ 960120 w 2011680"/>
              <a:gd name="connsiteY25" fmla="*/ 419100 h 1348740"/>
              <a:gd name="connsiteX26" fmla="*/ 1074420 w 2011680"/>
              <a:gd name="connsiteY26" fmla="*/ 472440 h 1348740"/>
              <a:gd name="connsiteX27" fmla="*/ 1234440 w 2011680"/>
              <a:gd name="connsiteY27" fmla="*/ 556260 h 1348740"/>
              <a:gd name="connsiteX28" fmla="*/ 1356360 w 2011680"/>
              <a:gd name="connsiteY28" fmla="*/ 617220 h 1348740"/>
              <a:gd name="connsiteX29" fmla="*/ 1440180 w 2011680"/>
              <a:gd name="connsiteY29" fmla="*/ 617220 h 1348740"/>
              <a:gd name="connsiteX30" fmla="*/ 1554480 w 2011680"/>
              <a:gd name="connsiteY30" fmla="*/ 716280 h 1348740"/>
              <a:gd name="connsiteX31" fmla="*/ 1653540 w 2011680"/>
              <a:gd name="connsiteY31" fmla="*/ 830580 h 1348740"/>
              <a:gd name="connsiteX32" fmla="*/ 1752600 w 2011680"/>
              <a:gd name="connsiteY32" fmla="*/ 975360 h 1348740"/>
              <a:gd name="connsiteX33" fmla="*/ 1844040 w 2011680"/>
              <a:gd name="connsiteY33" fmla="*/ 1127760 h 1348740"/>
              <a:gd name="connsiteX34" fmla="*/ 1920240 w 2011680"/>
              <a:gd name="connsiteY34" fmla="*/ 1196340 h 1348740"/>
              <a:gd name="connsiteX35" fmla="*/ 2011680 w 2011680"/>
              <a:gd name="connsiteY35" fmla="*/ 1264920 h 1348740"/>
              <a:gd name="connsiteX36" fmla="*/ 1927860 w 2011680"/>
              <a:gd name="connsiteY36" fmla="*/ 1348740 h 1348740"/>
              <a:gd name="connsiteX0" fmla="*/ 1927860 w 2011680"/>
              <a:gd name="connsiteY0" fmla="*/ 1348740 h 1348740"/>
              <a:gd name="connsiteX1" fmla="*/ 1737360 w 2011680"/>
              <a:gd name="connsiteY1" fmla="*/ 1226820 h 1348740"/>
              <a:gd name="connsiteX2" fmla="*/ 1691640 w 2011680"/>
              <a:gd name="connsiteY2" fmla="*/ 1089660 h 1348740"/>
              <a:gd name="connsiteX3" fmla="*/ 1668780 w 2011680"/>
              <a:gd name="connsiteY3" fmla="*/ 1013460 h 1348740"/>
              <a:gd name="connsiteX4" fmla="*/ 1531620 w 2011680"/>
              <a:gd name="connsiteY4" fmla="*/ 861060 h 1348740"/>
              <a:gd name="connsiteX5" fmla="*/ 1424940 w 2011680"/>
              <a:gd name="connsiteY5" fmla="*/ 792480 h 1348740"/>
              <a:gd name="connsiteX6" fmla="*/ 1348740 w 2011680"/>
              <a:gd name="connsiteY6" fmla="*/ 730568 h 1348740"/>
              <a:gd name="connsiteX7" fmla="*/ 1173480 w 2011680"/>
              <a:gd name="connsiteY7" fmla="*/ 671513 h 1348740"/>
              <a:gd name="connsiteX8" fmla="*/ 1014413 w 2011680"/>
              <a:gd name="connsiteY8" fmla="*/ 570547 h 1348740"/>
              <a:gd name="connsiteX9" fmla="*/ 857250 w 2011680"/>
              <a:gd name="connsiteY9" fmla="*/ 518160 h 1348740"/>
              <a:gd name="connsiteX10" fmla="*/ 718185 w 2011680"/>
              <a:gd name="connsiteY10" fmla="*/ 503872 h 1348740"/>
              <a:gd name="connsiteX11" fmla="*/ 636270 w 2011680"/>
              <a:gd name="connsiteY11" fmla="*/ 403860 h 1348740"/>
              <a:gd name="connsiteX12" fmla="*/ 411480 w 2011680"/>
              <a:gd name="connsiteY12" fmla="*/ 320040 h 1348740"/>
              <a:gd name="connsiteX13" fmla="*/ 297180 w 2011680"/>
              <a:gd name="connsiteY13" fmla="*/ 266700 h 1348740"/>
              <a:gd name="connsiteX14" fmla="*/ 220980 w 2011680"/>
              <a:gd name="connsiteY14" fmla="*/ 182880 h 1348740"/>
              <a:gd name="connsiteX15" fmla="*/ 289560 w 2011680"/>
              <a:gd name="connsiteY15" fmla="*/ 121920 h 1348740"/>
              <a:gd name="connsiteX16" fmla="*/ 0 w 2011680"/>
              <a:gd name="connsiteY16" fmla="*/ 45720 h 1348740"/>
              <a:gd name="connsiteX17" fmla="*/ 137160 w 2011680"/>
              <a:gd name="connsiteY17" fmla="*/ 0 h 1348740"/>
              <a:gd name="connsiteX18" fmla="*/ 381000 w 2011680"/>
              <a:gd name="connsiteY18" fmla="*/ 182880 h 1348740"/>
              <a:gd name="connsiteX19" fmla="*/ 480060 w 2011680"/>
              <a:gd name="connsiteY19" fmla="*/ 228600 h 1348740"/>
              <a:gd name="connsiteX20" fmla="*/ 594360 w 2011680"/>
              <a:gd name="connsiteY20" fmla="*/ 297180 h 1348740"/>
              <a:gd name="connsiteX21" fmla="*/ 716280 w 2011680"/>
              <a:gd name="connsiteY21" fmla="*/ 312420 h 1348740"/>
              <a:gd name="connsiteX22" fmla="*/ 762000 w 2011680"/>
              <a:gd name="connsiteY22" fmla="*/ 342900 h 1348740"/>
              <a:gd name="connsiteX23" fmla="*/ 807720 w 2011680"/>
              <a:gd name="connsiteY23" fmla="*/ 411480 h 1348740"/>
              <a:gd name="connsiteX24" fmla="*/ 960120 w 2011680"/>
              <a:gd name="connsiteY24" fmla="*/ 419100 h 1348740"/>
              <a:gd name="connsiteX25" fmla="*/ 1074420 w 2011680"/>
              <a:gd name="connsiteY25" fmla="*/ 472440 h 1348740"/>
              <a:gd name="connsiteX26" fmla="*/ 1234440 w 2011680"/>
              <a:gd name="connsiteY26" fmla="*/ 556260 h 1348740"/>
              <a:gd name="connsiteX27" fmla="*/ 1356360 w 2011680"/>
              <a:gd name="connsiteY27" fmla="*/ 617220 h 1348740"/>
              <a:gd name="connsiteX28" fmla="*/ 1440180 w 2011680"/>
              <a:gd name="connsiteY28" fmla="*/ 617220 h 1348740"/>
              <a:gd name="connsiteX29" fmla="*/ 1554480 w 2011680"/>
              <a:gd name="connsiteY29" fmla="*/ 716280 h 1348740"/>
              <a:gd name="connsiteX30" fmla="*/ 1653540 w 2011680"/>
              <a:gd name="connsiteY30" fmla="*/ 830580 h 1348740"/>
              <a:gd name="connsiteX31" fmla="*/ 1752600 w 2011680"/>
              <a:gd name="connsiteY31" fmla="*/ 975360 h 1348740"/>
              <a:gd name="connsiteX32" fmla="*/ 1844040 w 2011680"/>
              <a:gd name="connsiteY32" fmla="*/ 1127760 h 1348740"/>
              <a:gd name="connsiteX33" fmla="*/ 1920240 w 2011680"/>
              <a:gd name="connsiteY33" fmla="*/ 1196340 h 1348740"/>
              <a:gd name="connsiteX34" fmla="*/ 2011680 w 2011680"/>
              <a:gd name="connsiteY34" fmla="*/ 1264920 h 1348740"/>
              <a:gd name="connsiteX35" fmla="*/ 1927860 w 2011680"/>
              <a:gd name="connsiteY35" fmla="*/ 1348740 h 1348740"/>
              <a:gd name="connsiteX0" fmla="*/ 1790700 w 1874520"/>
              <a:gd name="connsiteY0" fmla="*/ 1348740 h 1348740"/>
              <a:gd name="connsiteX1" fmla="*/ 1600200 w 1874520"/>
              <a:gd name="connsiteY1" fmla="*/ 1226820 h 1348740"/>
              <a:gd name="connsiteX2" fmla="*/ 1554480 w 1874520"/>
              <a:gd name="connsiteY2" fmla="*/ 1089660 h 1348740"/>
              <a:gd name="connsiteX3" fmla="*/ 1531620 w 1874520"/>
              <a:gd name="connsiteY3" fmla="*/ 1013460 h 1348740"/>
              <a:gd name="connsiteX4" fmla="*/ 1394460 w 1874520"/>
              <a:gd name="connsiteY4" fmla="*/ 861060 h 1348740"/>
              <a:gd name="connsiteX5" fmla="*/ 1287780 w 1874520"/>
              <a:gd name="connsiteY5" fmla="*/ 792480 h 1348740"/>
              <a:gd name="connsiteX6" fmla="*/ 1211580 w 1874520"/>
              <a:gd name="connsiteY6" fmla="*/ 730568 h 1348740"/>
              <a:gd name="connsiteX7" fmla="*/ 1036320 w 1874520"/>
              <a:gd name="connsiteY7" fmla="*/ 671513 h 1348740"/>
              <a:gd name="connsiteX8" fmla="*/ 877253 w 1874520"/>
              <a:gd name="connsiteY8" fmla="*/ 570547 h 1348740"/>
              <a:gd name="connsiteX9" fmla="*/ 720090 w 1874520"/>
              <a:gd name="connsiteY9" fmla="*/ 518160 h 1348740"/>
              <a:gd name="connsiteX10" fmla="*/ 581025 w 1874520"/>
              <a:gd name="connsiteY10" fmla="*/ 503872 h 1348740"/>
              <a:gd name="connsiteX11" fmla="*/ 499110 w 1874520"/>
              <a:gd name="connsiteY11" fmla="*/ 403860 h 1348740"/>
              <a:gd name="connsiteX12" fmla="*/ 274320 w 1874520"/>
              <a:gd name="connsiteY12" fmla="*/ 320040 h 1348740"/>
              <a:gd name="connsiteX13" fmla="*/ 160020 w 1874520"/>
              <a:gd name="connsiteY13" fmla="*/ 266700 h 1348740"/>
              <a:gd name="connsiteX14" fmla="*/ 83820 w 1874520"/>
              <a:gd name="connsiteY14" fmla="*/ 182880 h 1348740"/>
              <a:gd name="connsiteX15" fmla="*/ 152400 w 1874520"/>
              <a:gd name="connsiteY15" fmla="*/ 121920 h 1348740"/>
              <a:gd name="connsiteX16" fmla="*/ 0 w 1874520"/>
              <a:gd name="connsiteY16" fmla="*/ 0 h 1348740"/>
              <a:gd name="connsiteX17" fmla="*/ 243840 w 1874520"/>
              <a:gd name="connsiteY17" fmla="*/ 182880 h 1348740"/>
              <a:gd name="connsiteX18" fmla="*/ 342900 w 1874520"/>
              <a:gd name="connsiteY18" fmla="*/ 228600 h 1348740"/>
              <a:gd name="connsiteX19" fmla="*/ 457200 w 1874520"/>
              <a:gd name="connsiteY19" fmla="*/ 297180 h 1348740"/>
              <a:gd name="connsiteX20" fmla="*/ 579120 w 1874520"/>
              <a:gd name="connsiteY20" fmla="*/ 312420 h 1348740"/>
              <a:gd name="connsiteX21" fmla="*/ 624840 w 1874520"/>
              <a:gd name="connsiteY21" fmla="*/ 342900 h 1348740"/>
              <a:gd name="connsiteX22" fmla="*/ 670560 w 1874520"/>
              <a:gd name="connsiteY22" fmla="*/ 411480 h 1348740"/>
              <a:gd name="connsiteX23" fmla="*/ 822960 w 1874520"/>
              <a:gd name="connsiteY23" fmla="*/ 419100 h 1348740"/>
              <a:gd name="connsiteX24" fmla="*/ 937260 w 1874520"/>
              <a:gd name="connsiteY24" fmla="*/ 472440 h 1348740"/>
              <a:gd name="connsiteX25" fmla="*/ 1097280 w 1874520"/>
              <a:gd name="connsiteY25" fmla="*/ 556260 h 1348740"/>
              <a:gd name="connsiteX26" fmla="*/ 1219200 w 1874520"/>
              <a:gd name="connsiteY26" fmla="*/ 617220 h 1348740"/>
              <a:gd name="connsiteX27" fmla="*/ 1303020 w 1874520"/>
              <a:gd name="connsiteY27" fmla="*/ 617220 h 1348740"/>
              <a:gd name="connsiteX28" fmla="*/ 1417320 w 1874520"/>
              <a:gd name="connsiteY28" fmla="*/ 716280 h 1348740"/>
              <a:gd name="connsiteX29" fmla="*/ 1516380 w 1874520"/>
              <a:gd name="connsiteY29" fmla="*/ 830580 h 1348740"/>
              <a:gd name="connsiteX30" fmla="*/ 1615440 w 1874520"/>
              <a:gd name="connsiteY30" fmla="*/ 975360 h 1348740"/>
              <a:gd name="connsiteX31" fmla="*/ 1706880 w 1874520"/>
              <a:gd name="connsiteY31" fmla="*/ 1127760 h 1348740"/>
              <a:gd name="connsiteX32" fmla="*/ 1783080 w 1874520"/>
              <a:gd name="connsiteY32" fmla="*/ 1196340 h 1348740"/>
              <a:gd name="connsiteX33" fmla="*/ 1874520 w 1874520"/>
              <a:gd name="connsiteY33" fmla="*/ 1264920 h 1348740"/>
              <a:gd name="connsiteX34" fmla="*/ 1790700 w 1874520"/>
              <a:gd name="connsiteY34" fmla="*/ 1348740 h 1348740"/>
              <a:gd name="connsiteX0" fmla="*/ 1790700 w 1874520"/>
              <a:gd name="connsiteY0" fmla="*/ 1348740 h 1348740"/>
              <a:gd name="connsiteX1" fmla="*/ 1600200 w 1874520"/>
              <a:gd name="connsiteY1" fmla="*/ 1226820 h 1348740"/>
              <a:gd name="connsiteX2" fmla="*/ 1554480 w 1874520"/>
              <a:gd name="connsiteY2" fmla="*/ 1089660 h 1348740"/>
              <a:gd name="connsiteX3" fmla="*/ 1531620 w 1874520"/>
              <a:gd name="connsiteY3" fmla="*/ 1013460 h 1348740"/>
              <a:gd name="connsiteX4" fmla="*/ 1394460 w 1874520"/>
              <a:gd name="connsiteY4" fmla="*/ 861060 h 1348740"/>
              <a:gd name="connsiteX5" fmla="*/ 1287780 w 1874520"/>
              <a:gd name="connsiteY5" fmla="*/ 792480 h 1348740"/>
              <a:gd name="connsiteX6" fmla="*/ 1211580 w 1874520"/>
              <a:gd name="connsiteY6" fmla="*/ 730568 h 1348740"/>
              <a:gd name="connsiteX7" fmla="*/ 1036320 w 1874520"/>
              <a:gd name="connsiteY7" fmla="*/ 671513 h 1348740"/>
              <a:gd name="connsiteX8" fmla="*/ 877253 w 1874520"/>
              <a:gd name="connsiteY8" fmla="*/ 570547 h 1348740"/>
              <a:gd name="connsiteX9" fmla="*/ 720090 w 1874520"/>
              <a:gd name="connsiteY9" fmla="*/ 518160 h 1348740"/>
              <a:gd name="connsiteX10" fmla="*/ 581025 w 1874520"/>
              <a:gd name="connsiteY10" fmla="*/ 503872 h 1348740"/>
              <a:gd name="connsiteX11" fmla="*/ 499110 w 1874520"/>
              <a:gd name="connsiteY11" fmla="*/ 403860 h 1348740"/>
              <a:gd name="connsiteX12" fmla="*/ 274320 w 1874520"/>
              <a:gd name="connsiteY12" fmla="*/ 320040 h 1348740"/>
              <a:gd name="connsiteX13" fmla="*/ 160020 w 1874520"/>
              <a:gd name="connsiteY13" fmla="*/ 266700 h 1348740"/>
              <a:gd name="connsiteX14" fmla="*/ 83820 w 1874520"/>
              <a:gd name="connsiteY14" fmla="*/ 182880 h 1348740"/>
              <a:gd name="connsiteX15" fmla="*/ 152400 w 1874520"/>
              <a:gd name="connsiteY15" fmla="*/ 121920 h 1348740"/>
              <a:gd name="connsiteX16" fmla="*/ 0 w 1874520"/>
              <a:gd name="connsiteY16" fmla="*/ 0 h 1348740"/>
              <a:gd name="connsiteX17" fmla="*/ 243840 w 1874520"/>
              <a:gd name="connsiteY17" fmla="*/ 182880 h 1348740"/>
              <a:gd name="connsiteX18" fmla="*/ 342900 w 1874520"/>
              <a:gd name="connsiteY18" fmla="*/ 228600 h 1348740"/>
              <a:gd name="connsiteX19" fmla="*/ 457200 w 1874520"/>
              <a:gd name="connsiteY19" fmla="*/ 297180 h 1348740"/>
              <a:gd name="connsiteX20" fmla="*/ 579120 w 1874520"/>
              <a:gd name="connsiteY20" fmla="*/ 312420 h 1348740"/>
              <a:gd name="connsiteX21" fmla="*/ 624840 w 1874520"/>
              <a:gd name="connsiteY21" fmla="*/ 342900 h 1348740"/>
              <a:gd name="connsiteX22" fmla="*/ 670560 w 1874520"/>
              <a:gd name="connsiteY22" fmla="*/ 411480 h 1348740"/>
              <a:gd name="connsiteX23" fmla="*/ 822960 w 1874520"/>
              <a:gd name="connsiteY23" fmla="*/ 419100 h 1348740"/>
              <a:gd name="connsiteX24" fmla="*/ 937260 w 1874520"/>
              <a:gd name="connsiteY24" fmla="*/ 472440 h 1348740"/>
              <a:gd name="connsiteX25" fmla="*/ 1097280 w 1874520"/>
              <a:gd name="connsiteY25" fmla="*/ 556260 h 1348740"/>
              <a:gd name="connsiteX26" fmla="*/ 1219200 w 1874520"/>
              <a:gd name="connsiteY26" fmla="*/ 617220 h 1348740"/>
              <a:gd name="connsiteX27" fmla="*/ 1303020 w 1874520"/>
              <a:gd name="connsiteY27" fmla="*/ 617220 h 1348740"/>
              <a:gd name="connsiteX28" fmla="*/ 1417320 w 1874520"/>
              <a:gd name="connsiteY28" fmla="*/ 716280 h 1348740"/>
              <a:gd name="connsiteX29" fmla="*/ 1516380 w 1874520"/>
              <a:gd name="connsiteY29" fmla="*/ 830580 h 1348740"/>
              <a:gd name="connsiteX30" fmla="*/ 1615440 w 1874520"/>
              <a:gd name="connsiteY30" fmla="*/ 975360 h 1348740"/>
              <a:gd name="connsiteX31" fmla="*/ 1706880 w 1874520"/>
              <a:gd name="connsiteY31" fmla="*/ 1127760 h 1348740"/>
              <a:gd name="connsiteX32" fmla="*/ 1783080 w 1874520"/>
              <a:gd name="connsiteY32" fmla="*/ 1196340 h 1348740"/>
              <a:gd name="connsiteX33" fmla="*/ 1874520 w 1874520"/>
              <a:gd name="connsiteY33" fmla="*/ 1264920 h 1348740"/>
              <a:gd name="connsiteX34" fmla="*/ 1790700 w 1874520"/>
              <a:gd name="connsiteY34" fmla="*/ 1348740 h 1348740"/>
              <a:gd name="connsiteX0" fmla="*/ 1706880 w 1790700"/>
              <a:gd name="connsiteY0" fmla="*/ 1226820 h 1226820"/>
              <a:gd name="connsiteX1" fmla="*/ 1516380 w 1790700"/>
              <a:gd name="connsiteY1" fmla="*/ 1104900 h 1226820"/>
              <a:gd name="connsiteX2" fmla="*/ 1470660 w 1790700"/>
              <a:gd name="connsiteY2" fmla="*/ 967740 h 1226820"/>
              <a:gd name="connsiteX3" fmla="*/ 1447800 w 1790700"/>
              <a:gd name="connsiteY3" fmla="*/ 891540 h 1226820"/>
              <a:gd name="connsiteX4" fmla="*/ 1310640 w 1790700"/>
              <a:gd name="connsiteY4" fmla="*/ 739140 h 1226820"/>
              <a:gd name="connsiteX5" fmla="*/ 1203960 w 1790700"/>
              <a:gd name="connsiteY5" fmla="*/ 670560 h 1226820"/>
              <a:gd name="connsiteX6" fmla="*/ 1127760 w 1790700"/>
              <a:gd name="connsiteY6" fmla="*/ 608648 h 1226820"/>
              <a:gd name="connsiteX7" fmla="*/ 952500 w 1790700"/>
              <a:gd name="connsiteY7" fmla="*/ 549593 h 1226820"/>
              <a:gd name="connsiteX8" fmla="*/ 793433 w 1790700"/>
              <a:gd name="connsiteY8" fmla="*/ 448627 h 1226820"/>
              <a:gd name="connsiteX9" fmla="*/ 636270 w 1790700"/>
              <a:gd name="connsiteY9" fmla="*/ 396240 h 1226820"/>
              <a:gd name="connsiteX10" fmla="*/ 497205 w 1790700"/>
              <a:gd name="connsiteY10" fmla="*/ 381952 h 1226820"/>
              <a:gd name="connsiteX11" fmla="*/ 415290 w 1790700"/>
              <a:gd name="connsiteY11" fmla="*/ 281940 h 1226820"/>
              <a:gd name="connsiteX12" fmla="*/ 190500 w 1790700"/>
              <a:gd name="connsiteY12" fmla="*/ 198120 h 1226820"/>
              <a:gd name="connsiteX13" fmla="*/ 76200 w 1790700"/>
              <a:gd name="connsiteY13" fmla="*/ 144780 h 1226820"/>
              <a:gd name="connsiteX14" fmla="*/ 0 w 1790700"/>
              <a:gd name="connsiteY14" fmla="*/ 60960 h 1226820"/>
              <a:gd name="connsiteX15" fmla="*/ 68580 w 1790700"/>
              <a:gd name="connsiteY15" fmla="*/ 0 h 1226820"/>
              <a:gd name="connsiteX16" fmla="*/ 160020 w 1790700"/>
              <a:gd name="connsiteY16" fmla="*/ 60960 h 1226820"/>
              <a:gd name="connsiteX17" fmla="*/ 259080 w 1790700"/>
              <a:gd name="connsiteY17" fmla="*/ 106680 h 1226820"/>
              <a:gd name="connsiteX18" fmla="*/ 373380 w 1790700"/>
              <a:gd name="connsiteY18" fmla="*/ 175260 h 1226820"/>
              <a:gd name="connsiteX19" fmla="*/ 495300 w 1790700"/>
              <a:gd name="connsiteY19" fmla="*/ 190500 h 1226820"/>
              <a:gd name="connsiteX20" fmla="*/ 541020 w 1790700"/>
              <a:gd name="connsiteY20" fmla="*/ 220980 h 1226820"/>
              <a:gd name="connsiteX21" fmla="*/ 586740 w 1790700"/>
              <a:gd name="connsiteY21" fmla="*/ 289560 h 1226820"/>
              <a:gd name="connsiteX22" fmla="*/ 739140 w 1790700"/>
              <a:gd name="connsiteY22" fmla="*/ 297180 h 1226820"/>
              <a:gd name="connsiteX23" fmla="*/ 853440 w 1790700"/>
              <a:gd name="connsiteY23" fmla="*/ 350520 h 1226820"/>
              <a:gd name="connsiteX24" fmla="*/ 1013460 w 1790700"/>
              <a:gd name="connsiteY24" fmla="*/ 434340 h 1226820"/>
              <a:gd name="connsiteX25" fmla="*/ 1135380 w 1790700"/>
              <a:gd name="connsiteY25" fmla="*/ 495300 h 1226820"/>
              <a:gd name="connsiteX26" fmla="*/ 1219200 w 1790700"/>
              <a:gd name="connsiteY26" fmla="*/ 495300 h 1226820"/>
              <a:gd name="connsiteX27" fmla="*/ 1333500 w 1790700"/>
              <a:gd name="connsiteY27" fmla="*/ 594360 h 1226820"/>
              <a:gd name="connsiteX28" fmla="*/ 1432560 w 1790700"/>
              <a:gd name="connsiteY28" fmla="*/ 708660 h 1226820"/>
              <a:gd name="connsiteX29" fmla="*/ 1531620 w 1790700"/>
              <a:gd name="connsiteY29" fmla="*/ 853440 h 1226820"/>
              <a:gd name="connsiteX30" fmla="*/ 1623060 w 1790700"/>
              <a:gd name="connsiteY30" fmla="*/ 1005840 h 1226820"/>
              <a:gd name="connsiteX31" fmla="*/ 1699260 w 1790700"/>
              <a:gd name="connsiteY31" fmla="*/ 1074420 h 1226820"/>
              <a:gd name="connsiteX32" fmla="*/ 1790700 w 1790700"/>
              <a:gd name="connsiteY32" fmla="*/ 1143000 h 1226820"/>
              <a:gd name="connsiteX33" fmla="*/ 1706880 w 1790700"/>
              <a:gd name="connsiteY33" fmla="*/ 1226820 h 1226820"/>
              <a:gd name="connsiteX0" fmla="*/ 1638300 w 1722120"/>
              <a:gd name="connsiteY0" fmla="*/ 1226820 h 1226820"/>
              <a:gd name="connsiteX1" fmla="*/ 1447800 w 1722120"/>
              <a:gd name="connsiteY1" fmla="*/ 1104900 h 1226820"/>
              <a:gd name="connsiteX2" fmla="*/ 1402080 w 1722120"/>
              <a:gd name="connsiteY2" fmla="*/ 967740 h 1226820"/>
              <a:gd name="connsiteX3" fmla="*/ 1379220 w 1722120"/>
              <a:gd name="connsiteY3" fmla="*/ 891540 h 1226820"/>
              <a:gd name="connsiteX4" fmla="*/ 1242060 w 1722120"/>
              <a:gd name="connsiteY4" fmla="*/ 739140 h 1226820"/>
              <a:gd name="connsiteX5" fmla="*/ 1135380 w 1722120"/>
              <a:gd name="connsiteY5" fmla="*/ 670560 h 1226820"/>
              <a:gd name="connsiteX6" fmla="*/ 1059180 w 1722120"/>
              <a:gd name="connsiteY6" fmla="*/ 608648 h 1226820"/>
              <a:gd name="connsiteX7" fmla="*/ 883920 w 1722120"/>
              <a:gd name="connsiteY7" fmla="*/ 549593 h 1226820"/>
              <a:gd name="connsiteX8" fmla="*/ 724853 w 1722120"/>
              <a:gd name="connsiteY8" fmla="*/ 448627 h 1226820"/>
              <a:gd name="connsiteX9" fmla="*/ 567690 w 1722120"/>
              <a:gd name="connsiteY9" fmla="*/ 396240 h 1226820"/>
              <a:gd name="connsiteX10" fmla="*/ 428625 w 1722120"/>
              <a:gd name="connsiteY10" fmla="*/ 381952 h 1226820"/>
              <a:gd name="connsiteX11" fmla="*/ 346710 w 1722120"/>
              <a:gd name="connsiteY11" fmla="*/ 281940 h 1226820"/>
              <a:gd name="connsiteX12" fmla="*/ 121920 w 1722120"/>
              <a:gd name="connsiteY12" fmla="*/ 198120 h 1226820"/>
              <a:gd name="connsiteX13" fmla="*/ 7620 w 1722120"/>
              <a:gd name="connsiteY13" fmla="*/ 144780 h 1226820"/>
              <a:gd name="connsiteX14" fmla="*/ 0 w 1722120"/>
              <a:gd name="connsiteY14" fmla="*/ 0 h 1226820"/>
              <a:gd name="connsiteX15" fmla="*/ 91440 w 1722120"/>
              <a:gd name="connsiteY15" fmla="*/ 60960 h 1226820"/>
              <a:gd name="connsiteX16" fmla="*/ 190500 w 1722120"/>
              <a:gd name="connsiteY16" fmla="*/ 106680 h 1226820"/>
              <a:gd name="connsiteX17" fmla="*/ 304800 w 1722120"/>
              <a:gd name="connsiteY17" fmla="*/ 175260 h 1226820"/>
              <a:gd name="connsiteX18" fmla="*/ 426720 w 1722120"/>
              <a:gd name="connsiteY18" fmla="*/ 190500 h 1226820"/>
              <a:gd name="connsiteX19" fmla="*/ 472440 w 1722120"/>
              <a:gd name="connsiteY19" fmla="*/ 220980 h 1226820"/>
              <a:gd name="connsiteX20" fmla="*/ 518160 w 1722120"/>
              <a:gd name="connsiteY20" fmla="*/ 289560 h 1226820"/>
              <a:gd name="connsiteX21" fmla="*/ 670560 w 1722120"/>
              <a:gd name="connsiteY21" fmla="*/ 297180 h 1226820"/>
              <a:gd name="connsiteX22" fmla="*/ 784860 w 1722120"/>
              <a:gd name="connsiteY22" fmla="*/ 350520 h 1226820"/>
              <a:gd name="connsiteX23" fmla="*/ 944880 w 1722120"/>
              <a:gd name="connsiteY23" fmla="*/ 434340 h 1226820"/>
              <a:gd name="connsiteX24" fmla="*/ 1066800 w 1722120"/>
              <a:gd name="connsiteY24" fmla="*/ 495300 h 1226820"/>
              <a:gd name="connsiteX25" fmla="*/ 1150620 w 1722120"/>
              <a:gd name="connsiteY25" fmla="*/ 495300 h 1226820"/>
              <a:gd name="connsiteX26" fmla="*/ 1264920 w 1722120"/>
              <a:gd name="connsiteY26" fmla="*/ 594360 h 1226820"/>
              <a:gd name="connsiteX27" fmla="*/ 1363980 w 1722120"/>
              <a:gd name="connsiteY27" fmla="*/ 708660 h 1226820"/>
              <a:gd name="connsiteX28" fmla="*/ 1463040 w 1722120"/>
              <a:gd name="connsiteY28" fmla="*/ 853440 h 1226820"/>
              <a:gd name="connsiteX29" fmla="*/ 1554480 w 1722120"/>
              <a:gd name="connsiteY29" fmla="*/ 1005840 h 1226820"/>
              <a:gd name="connsiteX30" fmla="*/ 1630680 w 1722120"/>
              <a:gd name="connsiteY30" fmla="*/ 1074420 h 1226820"/>
              <a:gd name="connsiteX31" fmla="*/ 1722120 w 1722120"/>
              <a:gd name="connsiteY31" fmla="*/ 1143000 h 1226820"/>
              <a:gd name="connsiteX32" fmla="*/ 1638300 w 1722120"/>
              <a:gd name="connsiteY32" fmla="*/ 1226820 h 1226820"/>
              <a:gd name="connsiteX0" fmla="*/ 1630680 w 1714500"/>
              <a:gd name="connsiteY0" fmla="*/ 1165860 h 1165860"/>
              <a:gd name="connsiteX1" fmla="*/ 1440180 w 1714500"/>
              <a:gd name="connsiteY1" fmla="*/ 1043940 h 1165860"/>
              <a:gd name="connsiteX2" fmla="*/ 1394460 w 1714500"/>
              <a:gd name="connsiteY2" fmla="*/ 906780 h 1165860"/>
              <a:gd name="connsiteX3" fmla="*/ 1371600 w 1714500"/>
              <a:gd name="connsiteY3" fmla="*/ 830580 h 1165860"/>
              <a:gd name="connsiteX4" fmla="*/ 1234440 w 1714500"/>
              <a:gd name="connsiteY4" fmla="*/ 678180 h 1165860"/>
              <a:gd name="connsiteX5" fmla="*/ 1127760 w 1714500"/>
              <a:gd name="connsiteY5" fmla="*/ 609600 h 1165860"/>
              <a:gd name="connsiteX6" fmla="*/ 1051560 w 1714500"/>
              <a:gd name="connsiteY6" fmla="*/ 547688 h 1165860"/>
              <a:gd name="connsiteX7" fmla="*/ 876300 w 1714500"/>
              <a:gd name="connsiteY7" fmla="*/ 488633 h 1165860"/>
              <a:gd name="connsiteX8" fmla="*/ 717233 w 1714500"/>
              <a:gd name="connsiteY8" fmla="*/ 387667 h 1165860"/>
              <a:gd name="connsiteX9" fmla="*/ 560070 w 1714500"/>
              <a:gd name="connsiteY9" fmla="*/ 335280 h 1165860"/>
              <a:gd name="connsiteX10" fmla="*/ 421005 w 1714500"/>
              <a:gd name="connsiteY10" fmla="*/ 320992 h 1165860"/>
              <a:gd name="connsiteX11" fmla="*/ 339090 w 1714500"/>
              <a:gd name="connsiteY11" fmla="*/ 220980 h 1165860"/>
              <a:gd name="connsiteX12" fmla="*/ 114300 w 1714500"/>
              <a:gd name="connsiteY12" fmla="*/ 137160 h 1165860"/>
              <a:gd name="connsiteX13" fmla="*/ 0 w 1714500"/>
              <a:gd name="connsiteY13" fmla="*/ 83820 h 1165860"/>
              <a:gd name="connsiteX14" fmla="*/ 83820 w 1714500"/>
              <a:gd name="connsiteY14" fmla="*/ 0 h 1165860"/>
              <a:gd name="connsiteX15" fmla="*/ 182880 w 1714500"/>
              <a:gd name="connsiteY15" fmla="*/ 45720 h 1165860"/>
              <a:gd name="connsiteX16" fmla="*/ 297180 w 1714500"/>
              <a:gd name="connsiteY16" fmla="*/ 114300 h 1165860"/>
              <a:gd name="connsiteX17" fmla="*/ 419100 w 1714500"/>
              <a:gd name="connsiteY17" fmla="*/ 129540 h 1165860"/>
              <a:gd name="connsiteX18" fmla="*/ 464820 w 1714500"/>
              <a:gd name="connsiteY18" fmla="*/ 160020 h 1165860"/>
              <a:gd name="connsiteX19" fmla="*/ 510540 w 1714500"/>
              <a:gd name="connsiteY19" fmla="*/ 228600 h 1165860"/>
              <a:gd name="connsiteX20" fmla="*/ 662940 w 1714500"/>
              <a:gd name="connsiteY20" fmla="*/ 236220 h 1165860"/>
              <a:gd name="connsiteX21" fmla="*/ 777240 w 1714500"/>
              <a:gd name="connsiteY21" fmla="*/ 289560 h 1165860"/>
              <a:gd name="connsiteX22" fmla="*/ 937260 w 1714500"/>
              <a:gd name="connsiteY22" fmla="*/ 373380 h 1165860"/>
              <a:gd name="connsiteX23" fmla="*/ 1059180 w 1714500"/>
              <a:gd name="connsiteY23" fmla="*/ 434340 h 1165860"/>
              <a:gd name="connsiteX24" fmla="*/ 1143000 w 1714500"/>
              <a:gd name="connsiteY24" fmla="*/ 434340 h 1165860"/>
              <a:gd name="connsiteX25" fmla="*/ 1257300 w 1714500"/>
              <a:gd name="connsiteY25" fmla="*/ 533400 h 1165860"/>
              <a:gd name="connsiteX26" fmla="*/ 1356360 w 1714500"/>
              <a:gd name="connsiteY26" fmla="*/ 647700 h 1165860"/>
              <a:gd name="connsiteX27" fmla="*/ 1455420 w 1714500"/>
              <a:gd name="connsiteY27" fmla="*/ 792480 h 1165860"/>
              <a:gd name="connsiteX28" fmla="*/ 1546860 w 1714500"/>
              <a:gd name="connsiteY28" fmla="*/ 944880 h 1165860"/>
              <a:gd name="connsiteX29" fmla="*/ 1623060 w 1714500"/>
              <a:gd name="connsiteY29" fmla="*/ 1013460 h 1165860"/>
              <a:gd name="connsiteX30" fmla="*/ 1714500 w 1714500"/>
              <a:gd name="connsiteY30" fmla="*/ 1082040 h 1165860"/>
              <a:gd name="connsiteX31" fmla="*/ 1630680 w 1714500"/>
              <a:gd name="connsiteY31" fmla="*/ 1165860 h 1165860"/>
              <a:gd name="connsiteX0" fmla="*/ 1630680 w 1714500"/>
              <a:gd name="connsiteY0" fmla="*/ 1165860 h 1165860"/>
              <a:gd name="connsiteX1" fmla="*/ 1440180 w 1714500"/>
              <a:gd name="connsiteY1" fmla="*/ 1043940 h 1165860"/>
              <a:gd name="connsiteX2" fmla="*/ 1394460 w 1714500"/>
              <a:gd name="connsiteY2" fmla="*/ 906780 h 1165860"/>
              <a:gd name="connsiteX3" fmla="*/ 1371600 w 1714500"/>
              <a:gd name="connsiteY3" fmla="*/ 830580 h 1165860"/>
              <a:gd name="connsiteX4" fmla="*/ 1234440 w 1714500"/>
              <a:gd name="connsiteY4" fmla="*/ 678180 h 1165860"/>
              <a:gd name="connsiteX5" fmla="*/ 1127760 w 1714500"/>
              <a:gd name="connsiteY5" fmla="*/ 609600 h 1165860"/>
              <a:gd name="connsiteX6" fmla="*/ 1051560 w 1714500"/>
              <a:gd name="connsiteY6" fmla="*/ 547688 h 1165860"/>
              <a:gd name="connsiteX7" fmla="*/ 876300 w 1714500"/>
              <a:gd name="connsiteY7" fmla="*/ 488633 h 1165860"/>
              <a:gd name="connsiteX8" fmla="*/ 717233 w 1714500"/>
              <a:gd name="connsiteY8" fmla="*/ 387667 h 1165860"/>
              <a:gd name="connsiteX9" fmla="*/ 560070 w 1714500"/>
              <a:gd name="connsiteY9" fmla="*/ 335280 h 1165860"/>
              <a:gd name="connsiteX10" fmla="*/ 421005 w 1714500"/>
              <a:gd name="connsiteY10" fmla="*/ 320992 h 1165860"/>
              <a:gd name="connsiteX11" fmla="*/ 339090 w 1714500"/>
              <a:gd name="connsiteY11" fmla="*/ 220980 h 1165860"/>
              <a:gd name="connsiteX12" fmla="*/ 114300 w 1714500"/>
              <a:gd name="connsiteY12" fmla="*/ 137160 h 1165860"/>
              <a:gd name="connsiteX13" fmla="*/ 0 w 1714500"/>
              <a:gd name="connsiteY13" fmla="*/ 83820 h 1165860"/>
              <a:gd name="connsiteX14" fmla="*/ 83820 w 1714500"/>
              <a:gd name="connsiteY14" fmla="*/ 0 h 1165860"/>
              <a:gd name="connsiteX15" fmla="*/ 182880 w 1714500"/>
              <a:gd name="connsiteY15" fmla="*/ 45720 h 1165860"/>
              <a:gd name="connsiteX16" fmla="*/ 297180 w 1714500"/>
              <a:gd name="connsiteY16" fmla="*/ 114300 h 1165860"/>
              <a:gd name="connsiteX17" fmla="*/ 419100 w 1714500"/>
              <a:gd name="connsiteY17" fmla="*/ 129540 h 1165860"/>
              <a:gd name="connsiteX18" fmla="*/ 464820 w 1714500"/>
              <a:gd name="connsiteY18" fmla="*/ 160020 h 1165860"/>
              <a:gd name="connsiteX19" fmla="*/ 510540 w 1714500"/>
              <a:gd name="connsiteY19" fmla="*/ 228600 h 1165860"/>
              <a:gd name="connsiteX20" fmla="*/ 662940 w 1714500"/>
              <a:gd name="connsiteY20" fmla="*/ 236220 h 1165860"/>
              <a:gd name="connsiteX21" fmla="*/ 777240 w 1714500"/>
              <a:gd name="connsiteY21" fmla="*/ 289560 h 1165860"/>
              <a:gd name="connsiteX22" fmla="*/ 937260 w 1714500"/>
              <a:gd name="connsiteY22" fmla="*/ 373380 h 1165860"/>
              <a:gd name="connsiteX23" fmla="*/ 1059180 w 1714500"/>
              <a:gd name="connsiteY23" fmla="*/ 434340 h 1165860"/>
              <a:gd name="connsiteX24" fmla="*/ 1143000 w 1714500"/>
              <a:gd name="connsiteY24" fmla="*/ 434340 h 1165860"/>
              <a:gd name="connsiteX25" fmla="*/ 1257300 w 1714500"/>
              <a:gd name="connsiteY25" fmla="*/ 533400 h 1165860"/>
              <a:gd name="connsiteX26" fmla="*/ 1356360 w 1714500"/>
              <a:gd name="connsiteY26" fmla="*/ 647700 h 1165860"/>
              <a:gd name="connsiteX27" fmla="*/ 1455420 w 1714500"/>
              <a:gd name="connsiteY27" fmla="*/ 792480 h 1165860"/>
              <a:gd name="connsiteX28" fmla="*/ 1546860 w 1714500"/>
              <a:gd name="connsiteY28" fmla="*/ 944880 h 1165860"/>
              <a:gd name="connsiteX29" fmla="*/ 1623060 w 1714500"/>
              <a:gd name="connsiteY29" fmla="*/ 1013460 h 1165860"/>
              <a:gd name="connsiteX30" fmla="*/ 1714500 w 1714500"/>
              <a:gd name="connsiteY30" fmla="*/ 1082040 h 1165860"/>
              <a:gd name="connsiteX31" fmla="*/ 1630680 w 1714500"/>
              <a:gd name="connsiteY31" fmla="*/ 1165860 h 1165860"/>
              <a:gd name="connsiteX0" fmla="*/ 1630680 w 1714500"/>
              <a:gd name="connsiteY0" fmla="*/ 1120140 h 1120140"/>
              <a:gd name="connsiteX1" fmla="*/ 1440180 w 1714500"/>
              <a:gd name="connsiteY1" fmla="*/ 998220 h 1120140"/>
              <a:gd name="connsiteX2" fmla="*/ 1394460 w 1714500"/>
              <a:gd name="connsiteY2" fmla="*/ 861060 h 1120140"/>
              <a:gd name="connsiteX3" fmla="*/ 1371600 w 1714500"/>
              <a:gd name="connsiteY3" fmla="*/ 784860 h 1120140"/>
              <a:gd name="connsiteX4" fmla="*/ 1234440 w 1714500"/>
              <a:gd name="connsiteY4" fmla="*/ 632460 h 1120140"/>
              <a:gd name="connsiteX5" fmla="*/ 1127760 w 1714500"/>
              <a:gd name="connsiteY5" fmla="*/ 563880 h 1120140"/>
              <a:gd name="connsiteX6" fmla="*/ 1051560 w 1714500"/>
              <a:gd name="connsiteY6" fmla="*/ 501968 h 1120140"/>
              <a:gd name="connsiteX7" fmla="*/ 876300 w 1714500"/>
              <a:gd name="connsiteY7" fmla="*/ 442913 h 1120140"/>
              <a:gd name="connsiteX8" fmla="*/ 717233 w 1714500"/>
              <a:gd name="connsiteY8" fmla="*/ 341947 h 1120140"/>
              <a:gd name="connsiteX9" fmla="*/ 560070 w 1714500"/>
              <a:gd name="connsiteY9" fmla="*/ 289560 h 1120140"/>
              <a:gd name="connsiteX10" fmla="*/ 421005 w 1714500"/>
              <a:gd name="connsiteY10" fmla="*/ 275272 h 1120140"/>
              <a:gd name="connsiteX11" fmla="*/ 339090 w 1714500"/>
              <a:gd name="connsiteY11" fmla="*/ 175260 h 1120140"/>
              <a:gd name="connsiteX12" fmla="*/ 114300 w 1714500"/>
              <a:gd name="connsiteY12" fmla="*/ 91440 h 1120140"/>
              <a:gd name="connsiteX13" fmla="*/ 0 w 1714500"/>
              <a:gd name="connsiteY13" fmla="*/ 38100 h 1120140"/>
              <a:gd name="connsiteX14" fmla="*/ 182880 w 1714500"/>
              <a:gd name="connsiteY14" fmla="*/ 0 h 1120140"/>
              <a:gd name="connsiteX15" fmla="*/ 297180 w 1714500"/>
              <a:gd name="connsiteY15" fmla="*/ 68580 h 1120140"/>
              <a:gd name="connsiteX16" fmla="*/ 419100 w 1714500"/>
              <a:gd name="connsiteY16" fmla="*/ 83820 h 1120140"/>
              <a:gd name="connsiteX17" fmla="*/ 464820 w 1714500"/>
              <a:gd name="connsiteY17" fmla="*/ 114300 h 1120140"/>
              <a:gd name="connsiteX18" fmla="*/ 510540 w 1714500"/>
              <a:gd name="connsiteY18" fmla="*/ 182880 h 1120140"/>
              <a:gd name="connsiteX19" fmla="*/ 662940 w 1714500"/>
              <a:gd name="connsiteY19" fmla="*/ 190500 h 1120140"/>
              <a:gd name="connsiteX20" fmla="*/ 777240 w 1714500"/>
              <a:gd name="connsiteY20" fmla="*/ 243840 h 1120140"/>
              <a:gd name="connsiteX21" fmla="*/ 937260 w 1714500"/>
              <a:gd name="connsiteY21" fmla="*/ 327660 h 1120140"/>
              <a:gd name="connsiteX22" fmla="*/ 1059180 w 1714500"/>
              <a:gd name="connsiteY22" fmla="*/ 388620 h 1120140"/>
              <a:gd name="connsiteX23" fmla="*/ 1143000 w 1714500"/>
              <a:gd name="connsiteY23" fmla="*/ 388620 h 1120140"/>
              <a:gd name="connsiteX24" fmla="*/ 1257300 w 1714500"/>
              <a:gd name="connsiteY24" fmla="*/ 487680 h 1120140"/>
              <a:gd name="connsiteX25" fmla="*/ 1356360 w 1714500"/>
              <a:gd name="connsiteY25" fmla="*/ 601980 h 1120140"/>
              <a:gd name="connsiteX26" fmla="*/ 1455420 w 1714500"/>
              <a:gd name="connsiteY26" fmla="*/ 746760 h 1120140"/>
              <a:gd name="connsiteX27" fmla="*/ 1546860 w 1714500"/>
              <a:gd name="connsiteY27" fmla="*/ 899160 h 1120140"/>
              <a:gd name="connsiteX28" fmla="*/ 1623060 w 1714500"/>
              <a:gd name="connsiteY28" fmla="*/ 967740 h 1120140"/>
              <a:gd name="connsiteX29" fmla="*/ 1714500 w 1714500"/>
              <a:gd name="connsiteY29" fmla="*/ 1036320 h 1120140"/>
              <a:gd name="connsiteX30" fmla="*/ 1630680 w 1714500"/>
              <a:gd name="connsiteY30" fmla="*/ 1120140 h 1120140"/>
              <a:gd name="connsiteX0" fmla="*/ 1516380 w 1600200"/>
              <a:gd name="connsiteY0" fmla="*/ 1120140 h 1120140"/>
              <a:gd name="connsiteX1" fmla="*/ 1325880 w 1600200"/>
              <a:gd name="connsiteY1" fmla="*/ 998220 h 1120140"/>
              <a:gd name="connsiteX2" fmla="*/ 1280160 w 1600200"/>
              <a:gd name="connsiteY2" fmla="*/ 861060 h 1120140"/>
              <a:gd name="connsiteX3" fmla="*/ 1257300 w 1600200"/>
              <a:gd name="connsiteY3" fmla="*/ 784860 h 1120140"/>
              <a:gd name="connsiteX4" fmla="*/ 1120140 w 1600200"/>
              <a:gd name="connsiteY4" fmla="*/ 632460 h 1120140"/>
              <a:gd name="connsiteX5" fmla="*/ 1013460 w 1600200"/>
              <a:gd name="connsiteY5" fmla="*/ 563880 h 1120140"/>
              <a:gd name="connsiteX6" fmla="*/ 937260 w 1600200"/>
              <a:gd name="connsiteY6" fmla="*/ 501968 h 1120140"/>
              <a:gd name="connsiteX7" fmla="*/ 762000 w 1600200"/>
              <a:gd name="connsiteY7" fmla="*/ 442913 h 1120140"/>
              <a:gd name="connsiteX8" fmla="*/ 602933 w 1600200"/>
              <a:gd name="connsiteY8" fmla="*/ 341947 h 1120140"/>
              <a:gd name="connsiteX9" fmla="*/ 445770 w 1600200"/>
              <a:gd name="connsiteY9" fmla="*/ 289560 h 1120140"/>
              <a:gd name="connsiteX10" fmla="*/ 306705 w 1600200"/>
              <a:gd name="connsiteY10" fmla="*/ 275272 h 1120140"/>
              <a:gd name="connsiteX11" fmla="*/ 224790 w 1600200"/>
              <a:gd name="connsiteY11" fmla="*/ 175260 h 1120140"/>
              <a:gd name="connsiteX12" fmla="*/ 0 w 1600200"/>
              <a:gd name="connsiteY12" fmla="*/ 91440 h 1120140"/>
              <a:gd name="connsiteX13" fmla="*/ 68580 w 1600200"/>
              <a:gd name="connsiteY13" fmla="*/ 0 h 1120140"/>
              <a:gd name="connsiteX14" fmla="*/ 182880 w 1600200"/>
              <a:gd name="connsiteY14" fmla="*/ 68580 h 1120140"/>
              <a:gd name="connsiteX15" fmla="*/ 304800 w 1600200"/>
              <a:gd name="connsiteY15" fmla="*/ 83820 h 1120140"/>
              <a:gd name="connsiteX16" fmla="*/ 350520 w 1600200"/>
              <a:gd name="connsiteY16" fmla="*/ 114300 h 1120140"/>
              <a:gd name="connsiteX17" fmla="*/ 396240 w 1600200"/>
              <a:gd name="connsiteY17" fmla="*/ 182880 h 1120140"/>
              <a:gd name="connsiteX18" fmla="*/ 548640 w 1600200"/>
              <a:gd name="connsiteY18" fmla="*/ 190500 h 1120140"/>
              <a:gd name="connsiteX19" fmla="*/ 662940 w 1600200"/>
              <a:gd name="connsiteY19" fmla="*/ 243840 h 1120140"/>
              <a:gd name="connsiteX20" fmla="*/ 822960 w 1600200"/>
              <a:gd name="connsiteY20" fmla="*/ 327660 h 1120140"/>
              <a:gd name="connsiteX21" fmla="*/ 944880 w 1600200"/>
              <a:gd name="connsiteY21" fmla="*/ 388620 h 1120140"/>
              <a:gd name="connsiteX22" fmla="*/ 1028700 w 1600200"/>
              <a:gd name="connsiteY22" fmla="*/ 388620 h 1120140"/>
              <a:gd name="connsiteX23" fmla="*/ 1143000 w 1600200"/>
              <a:gd name="connsiteY23" fmla="*/ 487680 h 1120140"/>
              <a:gd name="connsiteX24" fmla="*/ 1242060 w 1600200"/>
              <a:gd name="connsiteY24" fmla="*/ 601980 h 1120140"/>
              <a:gd name="connsiteX25" fmla="*/ 1341120 w 1600200"/>
              <a:gd name="connsiteY25" fmla="*/ 746760 h 1120140"/>
              <a:gd name="connsiteX26" fmla="*/ 1432560 w 1600200"/>
              <a:gd name="connsiteY26" fmla="*/ 899160 h 1120140"/>
              <a:gd name="connsiteX27" fmla="*/ 1508760 w 1600200"/>
              <a:gd name="connsiteY27" fmla="*/ 967740 h 1120140"/>
              <a:gd name="connsiteX28" fmla="*/ 1600200 w 1600200"/>
              <a:gd name="connsiteY28" fmla="*/ 1036320 h 1120140"/>
              <a:gd name="connsiteX29" fmla="*/ 1516380 w 1600200"/>
              <a:gd name="connsiteY29" fmla="*/ 1120140 h 1120140"/>
              <a:gd name="connsiteX0" fmla="*/ 1447800 w 1531620"/>
              <a:gd name="connsiteY0" fmla="*/ 1120140 h 1120140"/>
              <a:gd name="connsiteX1" fmla="*/ 1257300 w 1531620"/>
              <a:gd name="connsiteY1" fmla="*/ 998220 h 1120140"/>
              <a:gd name="connsiteX2" fmla="*/ 1211580 w 1531620"/>
              <a:gd name="connsiteY2" fmla="*/ 861060 h 1120140"/>
              <a:gd name="connsiteX3" fmla="*/ 1188720 w 1531620"/>
              <a:gd name="connsiteY3" fmla="*/ 784860 h 1120140"/>
              <a:gd name="connsiteX4" fmla="*/ 1051560 w 1531620"/>
              <a:gd name="connsiteY4" fmla="*/ 632460 h 1120140"/>
              <a:gd name="connsiteX5" fmla="*/ 944880 w 1531620"/>
              <a:gd name="connsiteY5" fmla="*/ 563880 h 1120140"/>
              <a:gd name="connsiteX6" fmla="*/ 868680 w 1531620"/>
              <a:gd name="connsiteY6" fmla="*/ 501968 h 1120140"/>
              <a:gd name="connsiteX7" fmla="*/ 693420 w 1531620"/>
              <a:gd name="connsiteY7" fmla="*/ 442913 h 1120140"/>
              <a:gd name="connsiteX8" fmla="*/ 534353 w 1531620"/>
              <a:gd name="connsiteY8" fmla="*/ 341947 h 1120140"/>
              <a:gd name="connsiteX9" fmla="*/ 377190 w 1531620"/>
              <a:gd name="connsiteY9" fmla="*/ 289560 h 1120140"/>
              <a:gd name="connsiteX10" fmla="*/ 238125 w 1531620"/>
              <a:gd name="connsiteY10" fmla="*/ 275272 h 1120140"/>
              <a:gd name="connsiteX11" fmla="*/ 156210 w 1531620"/>
              <a:gd name="connsiteY11" fmla="*/ 175260 h 1120140"/>
              <a:gd name="connsiteX12" fmla="*/ 0 w 1531620"/>
              <a:gd name="connsiteY12" fmla="*/ 0 h 1120140"/>
              <a:gd name="connsiteX13" fmla="*/ 114300 w 1531620"/>
              <a:gd name="connsiteY13" fmla="*/ 68580 h 1120140"/>
              <a:gd name="connsiteX14" fmla="*/ 236220 w 1531620"/>
              <a:gd name="connsiteY14" fmla="*/ 83820 h 1120140"/>
              <a:gd name="connsiteX15" fmla="*/ 281940 w 1531620"/>
              <a:gd name="connsiteY15" fmla="*/ 114300 h 1120140"/>
              <a:gd name="connsiteX16" fmla="*/ 327660 w 1531620"/>
              <a:gd name="connsiteY16" fmla="*/ 182880 h 1120140"/>
              <a:gd name="connsiteX17" fmla="*/ 480060 w 1531620"/>
              <a:gd name="connsiteY17" fmla="*/ 190500 h 1120140"/>
              <a:gd name="connsiteX18" fmla="*/ 594360 w 1531620"/>
              <a:gd name="connsiteY18" fmla="*/ 243840 h 1120140"/>
              <a:gd name="connsiteX19" fmla="*/ 754380 w 1531620"/>
              <a:gd name="connsiteY19" fmla="*/ 327660 h 1120140"/>
              <a:gd name="connsiteX20" fmla="*/ 876300 w 1531620"/>
              <a:gd name="connsiteY20" fmla="*/ 388620 h 1120140"/>
              <a:gd name="connsiteX21" fmla="*/ 960120 w 1531620"/>
              <a:gd name="connsiteY21" fmla="*/ 388620 h 1120140"/>
              <a:gd name="connsiteX22" fmla="*/ 1074420 w 1531620"/>
              <a:gd name="connsiteY22" fmla="*/ 487680 h 1120140"/>
              <a:gd name="connsiteX23" fmla="*/ 1173480 w 1531620"/>
              <a:gd name="connsiteY23" fmla="*/ 601980 h 1120140"/>
              <a:gd name="connsiteX24" fmla="*/ 1272540 w 1531620"/>
              <a:gd name="connsiteY24" fmla="*/ 746760 h 1120140"/>
              <a:gd name="connsiteX25" fmla="*/ 1363980 w 1531620"/>
              <a:gd name="connsiteY25" fmla="*/ 899160 h 1120140"/>
              <a:gd name="connsiteX26" fmla="*/ 1440180 w 1531620"/>
              <a:gd name="connsiteY26" fmla="*/ 967740 h 1120140"/>
              <a:gd name="connsiteX27" fmla="*/ 1531620 w 1531620"/>
              <a:gd name="connsiteY27" fmla="*/ 1036320 h 1120140"/>
              <a:gd name="connsiteX28" fmla="*/ 1447800 w 1531620"/>
              <a:gd name="connsiteY28" fmla="*/ 1120140 h 1120140"/>
              <a:gd name="connsiteX0" fmla="*/ 1333500 w 1417320"/>
              <a:gd name="connsiteY0" fmla="*/ 1051560 h 1051560"/>
              <a:gd name="connsiteX1" fmla="*/ 1143000 w 1417320"/>
              <a:gd name="connsiteY1" fmla="*/ 929640 h 1051560"/>
              <a:gd name="connsiteX2" fmla="*/ 1097280 w 1417320"/>
              <a:gd name="connsiteY2" fmla="*/ 792480 h 1051560"/>
              <a:gd name="connsiteX3" fmla="*/ 1074420 w 1417320"/>
              <a:gd name="connsiteY3" fmla="*/ 716280 h 1051560"/>
              <a:gd name="connsiteX4" fmla="*/ 937260 w 1417320"/>
              <a:gd name="connsiteY4" fmla="*/ 563880 h 1051560"/>
              <a:gd name="connsiteX5" fmla="*/ 830580 w 1417320"/>
              <a:gd name="connsiteY5" fmla="*/ 495300 h 1051560"/>
              <a:gd name="connsiteX6" fmla="*/ 754380 w 1417320"/>
              <a:gd name="connsiteY6" fmla="*/ 433388 h 1051560"/>
              <a:gd name="connsiteX7" fmla="*/ 579120 w 1417320"/>
              <a:gd name="connsiteY7" fmla="*/ 374333 h 1051560"/>
              <a:gd name="connsiteX8" fmla="*/ 420053 w 1417320"/>
              <a:gd name="connsiteY8" fmla="*/ 273367 h 1051560"/>
              <a:gd name="connsiteX9" fmla="*/ 262890 w 1417320"/>
              <a:gd name="connsiteY9" fmla="*/ 220980 h 1051560"/>
              <a:gd name="connsiteX10" fmla="*/ 123825 w 1417320"/>
              <a:gd name="connsiteY10" fmla="*/ 206692 h 1051560"/>
              <a:gd name="connsiteX11" fmla="*/ 41910 w 1417320"/>
              <a:gd name="connsiteY11" fmla="*/ 106680 h 1051560"/>
              <a:gd name="connsiteX12" fmla="*/ 0 w 1417320"/>
              <a:gd name="connsiteY12" fmla="*/ 0 h 1051560"/>
              <a:gd name="connsiteX13" fmla="*/ 121920 w 1417320"/>
              <a:gd name="connsiteY13" fmla="*/ 15240 h 1051560"/>
              <a:gd name="connsiteX14" fmla="*/ 167640 w 1417320"/>
              <a:gd name="connsiteY14" fmla="*/ 45720 h 1051560"/>
              <a:gd name="connsiteX15" fmla="*/ 213360 w 1417320"/>
              <a:gd name="connsiteY15" fmla="*/ 114300 h 1051560"/>
              <a:gd name="connsiteX16" fmla="*/ 365760 w 1417320"/>
              <a:gd name="connsiteY16" fmla="*/ 121920 h 1051560"/>
              <a:gd name="connsiteX17" fmla="*/ 480060 w 1417320"/>
              <a:gd name="connsiteY17" fmla="*/ 175260 h 1051560"/>
              <a:gd name="connsiteX18" fmla="*/ 640080 w 1417320"/>
              <a:gd name="connsiteY18" fmla="*/ 259080 h 1051560"/>
              <a:gd name="connsiteX19" fmla="*/ 762000 w 1417320"/>
              <a:gd name="connsiteY19" fmla="*/ 320040 h 1051560"/>
              <a:gd name="connsiteX20" fmla="*/ 845820 w 1417320"/>
              <a:gd name="connsiteY20" fmla="*/ 320040 h 1051560"/>
              <a:gd name="connsiteX21" fmla="*/ 960120 w 1417320"/>
              <a:gd name="connsiteY21" fmla="*/ 419100 h 1051560"/>
              <a:gd name="connsiteX22" fmla="*/ 1059180 w 1417320"/>
              <a:gd name="connsiteY22" fmla="*/ 533400 h 1051560"/>
              <a:gd name="connsiteX23" fmla="*/ 1158240 w 1417320"/>
              <a:gd name="connsiteY23" fmla="*/ 678180 h 1051560"/>
              <a:gd name="connsiteX24" fmla="*/ 1249680 w 1417320"/>
              <a:gd name="connsiteY24" fmla="*/ 830580 h 1051560"/>
              <a:gd name="connsiteX25" fmla="*/ 1325880 w 1417320"/>
              <a:gd name="connsiteY25" fmla="*/ 899160 h 1051560"/>
              <a:gd name="connsiteX26" fmla="*/ 1417320 w 1417320"/>
              <a:gd name="connsiteY26" fmla="*/ 967740 h 1051560"/>
              <a:gd name="connsiteX27" fmla="*/ 1333500 w 1417320"/>
              <a:gd name="connsiteY27" fmla="*/ 1051560 h 1051560"/>
              <a:gd name="connsiteX0" fmla="*/ 1372552 w 1456372"/>
              <a:gd name="connsiteY0" fmla="*/ 1051560 h 1051560"/>
              <a:gd name="connsiteX1" fmla="*/ 1182052 w 1456372"/>
              <a:gd name="connsiteY1" fmla="*/ 929640 h 1051560"/>
              <a:gd name="connsiteX2" fmla="*/ 1136332 w 1456372"/>
              <a:gd name="connsiteY2" fmla="*/ 792480 h 1051560"/>
              <a:gd name="connsiteX3" fmla="*/ 1113472 w 1456372"/>
              <a:gd name="connsiteY3" fmla="*/ 716280 h 1051560"/>
              <a:gd name="connsiteX4" fmla="*/ 976312 w 1456372"/>
              <a:gd name="connsiteY4" fmla="*/ 563880 h 1051560"/>
              <a:gd name="connsiteX5" fmla="*/ 869632 w 1456372"/>
              <a:gd name="connsiteY5" fmla="*/ 495300 h 1051560"/>
              <a:gd name="connsiteX6" fmla="*/ 793432 w 1456372"/>
              <a:gd name="connsiteY6" fmla="*/ 433388 h 1051560"/>
              <a:gd name="connsiteX7" fmla="*/ 618172 w 1456372"/>
              <a:gd name="connsiteY7" fmla="*/ 374333 h 1051560"/>
              <a:gd name="connsiteX8" fmla="*/ 459105 w 1456372"/>
              <a:gd name="connsiteY8" fmla="*/ 273367 h 1051560"/>
              <a:gd name="connsiteX9" fmla="*/ 301942 w 1456372"/>
              <a:gd name="connsiteY9" fmla="*/ 220980 h 1051560"/>
              <a:gd name="connsiteX10" fmla="*/ 162877 w 1456372"/>
              <a:gd name="connsiteY10" fmla="*/ 206692 h 1051560"/>
              <a:gd name="connsiteX11" fmla="*/ 0 w 1456372"/>
              <a:gd name="connsiteY11" fmla="*/ 82867 h 1051560"/>
              <a:gd name="connsiteX12" fmla="*/ 39052 w 1456372"/>
              <a:gd name="connsiteY12" fmla="*/ 0 h 1051560"/>
              <a:gd name="connsiteX13" fmla="*/ 160972 w 1456372"/>
              <a:gd name="connsiteY13" fmla="*/ 15240 h 1051560"/>
              <a:gd name="connsiteX14" fmla="*/ 206692 w 1456372"/>
              <a:gd name="connsiteY14" fmla="*/ 45720 h 1051560"/>
              <a:gd name="connsiteX15" fmla="*/ 252412 w 1456372"/>
              <a:gd name="connsiteY15" fmla="*/ 114300 h 1051560"/>
              <a:gd name="connsiteX16" fmla="*/ 404812 w 1456372"/>
              <a:gd name="connsiteY16" fmla="*/ 121920 h 1051560"/>
              <a:gd name="connsiteX17" fmla="*/ 519112 w 1456372"/>
              <a:gd name="connsiteY17" fmla="*/ 175260 h 1051560"/>
              <a:gd name="connsiteX18" fmla="*/ 679132 w 1456372"/>
              <a:gd name="connsiteY18" fmla="*/ 259080 h 1051560"/>
              <a:gd name="connsiteX19" fmla="*/ 801052 w 1456372"/>
              <a:gd name="connsiteY19" fmla="*/ 320040 h 1051560"/>
              <a:gd name="connsiteX20" fmla="*/ 884872 w 1456372"/>
              <a:gd name="connsiteY20" fmla="*/ 320040 h 1051560"/>
              <a:gd name="connsiteX21" fmla="*/ 999172 w 1456372"/>
              <a:gd name="connsiteY21" fmla="*/ 419100 h 1051560"/>
              <a:gd name="connsiteX22" fmla="*/ 1098232 w 1456372"/>
              <a:gd name="connsiteY22" fmla="*/ 533400 h 1051560"/>
              <a:gd name="connsiteX23" fmla="*/ 1197292 w 1456372"/>
              <a:gd name="connsiteY23" fmla="*/ 678180 h 1051560"/>
              <a:gd name="connsiteX24" fmla="*/ 1288732 w 1456372"/>
              <a:gd name="connsiteY24" fmla="*/ 830580 h 1051560"/>
              <a:gd name="connsiteX25" fmla="*/ 1364932 w 1456372"/>
              <a:gd name="connsiteY25" fmla="*/ 899160 h 1051560"/>
              <a:gd name="connsiteX26" fmla="*/ 1456372 w 1456372"/>
              <a:gd name="connsiteY26" fmla="*/ 967740 h 1051560"/>
              <a:gd name="connsiteX27" fmla="*/ 1372552 w 1456372"/>
              <a:gd name="connsiteY27" fmla="*/ 1051560 h 1051560"/>
              <a:gd name="connsiteX0" fmla="*/ 1372552 w 1456372"/>
              <a:gd name="connsiteY0" fmla="*/ 1051560 h 1051560"/>
              <a:gd name="connsiteX1" fmla="*/ 1182052 w 1456372"/>
              <a:gd name="connsiteY1" fmla="*/ 929640 h 1051560"/>
              <a:gd name="connsiteX2" fmla="*/ 1136332 w 1456372"/>
              <a:gd name="connsiteY2" fmla="*/ 792480 h 1051560"/>
              <a:gd name="connsiteX3" fmla="*/ 1113472 w 1456372"/>
              <a:gd name="connsiteY3" fmla="*/ 716280 h 1051560"/>
              <a:gd name="connsiteX4" fmla="*/ 976312 w 1456372"/>
              <a:gd name="connsiteY4" fmla="*/ 563880 h 1051560"/>
              <a:gd name="connsiteX5" fmla="*/ 869632 w 1456372"/>
              <a:gd name="connsiteY5" fmla="*/ 495300 h 1051560"/>
              <a:gd name="connsiteX6" fmla="*/ 793432 w 1456372"/>
              <a:gd name="connsiteY6" fmla="*/ 433388 h 1051560"/>
              <a:gd name="connsiteX7" fmla="*/ 618172 w 1456372"/>
              <a:gd name="connsiteY7" fmla="*/ 374333 h 1051560"/>
              <a:gd name="connsiteX8" fmla="*/ 459105 w 1456372"/>
              <a:gd name="connsiteY8" fmla="*/ 273367 h 1051560"/>
              <a:gd name="connsiteX9" fmla="*/ 301942 w 1456372"/>
              <a:gd name="connsiteY9" fmla="*/ 220980 h 1051560"/>
              <a:gd name="connsiteX10" fmla="*/ 162877 w 1456372"/>
              <a:gd name="connsiteY10" fmla="*/ 206692 h 1051560"/>
              <a:gd name="connsiteX11" fmla="*/ 0 w 1456372"/>
              <a:gd name="connsiteY11" fmla="*/ 82867 h 1051560"/>
              <a:gd name="connsiteX12" fmla="*/ 39052 w 1456372"/>
              <a:gd name="connsiteY12" fmla="*/ 0 h 1051560"/>
              <a:gd name="connsiteX13" fmla="*/ 160972 w 1456372"/>
              <a:gd name="connsiteY13" fmla="*/ 15240 h 1051560"/>
              <a:gd name="connsiteX14" fmla="*/ 206692 w 1456372"/>
              <a:gd name="connsiteY14" fmla="*/ 45720 h 1051560"/>
              <a:gd name="connsiteX15" fmla="*/ 252412 w 1456372"/>
              <a:gd name="connsiteY15" fmla="*/ 114300 h 1051560"/>
              <a:gd name="connsiteX16" fmla="*/ 404812 w 1456372"/>
              <a:gd name="connsiteY16" fmla="*/ 121920 h 1051560"/>
              <a:gd name="connsiteX17" fmla="*/ 519112 w 1456372"/>
              <a:gd name="connsiteY17" fmla="*/ 175260 h 1051560"/>
              <a:gd name="connsiteX18" fmla="*/ 679132 w 1456372"/>
              <a:gd name="connsiteY18" fmla="*/ 259080 h 1051560"/>
              <a:gd name="connsiteX19" fmla="*/ 801052 w 1456372"/>
              <a:gd name="connsiteY19" fmla="*/ 320040 h 1051560"/>
              <a:gd name="connsiteX20" fmla="*/ 884872 w 1456372"/>
              <a:gd name="connsiteY20" fmla="*/ 320040 h 1051560"/>
              <a:gd name="connsiteX21" fmla="*/ 999172 w 1456372"/>
              <a:gd name="connsiteY21" fmla="*/ 419100 h 1051560"/>
              <a:gd name="connsiteX22" fmla="*/ 1098232 w 1456372"/>
              <a:gd name="connsiteY22" fmla="*/ 533400 h 1051560"/>
              <a:gd name="connsiteX23" fmla="*/ 1197292 w 1456372"/>
              <a:gd name="connsiteY23" fmla="*/ 678180 h 1051560"/>
              <a:gd name="connsiteX24" fmla="*/ 1288732 w 1456372"/>
              <a:gd name="connsiteY24" fmla="*/ 830580 h 1051560"/>
              <a:gd name="connsiteX25" fmla="*/ 1364932 w 1456372"/>
              <a:gd name="connsiteY25" fmla="*/ 899160 h 1051560"/>
              <a:gd name="connsiteX26" fmla="*/ 1456372 w 1456372"/>
              <a:gd name="connsiteY26" fmla="*/ 967740 h 1051560"/>
              <a:gd name="connsiteX27" fmla="*/ 1372552 w 1456372"/>
              <a:gd name="connsiteY27" fmla="*/ 1051560 h 1051560"/>
              <a:gd name="connsiteX0" fmla="*/ 1372552 w 1456372"/>
              <a:gd name="connsiteY0" fmla="*/ 1051560 h 1051560"/>
              <a:gd name="connsiteX1" fmla="*/ 1182052 w 1456372"/>
              <a:gd name="connsiteY1" fmla="*/ 929640 h 1051560"/>
              <a:gd name="connsiteX2" fmla="*/ 1136332 w 1456372"/>
              <a:gd name="connsiteY2" fmla="*/ 792480 h 1051560"/>
              <a:gd name="connsiteX3" fmla="*/ 1113472 w 1456372"/>
              <a:gd name="connsiteY3" fmla="*/ 716280 h 1051560"/>
              <a:gd name="connsiteX4" fmla="*/ 976312 w 1456372"/>
              <a:gd name="connsiteY4" fmla="*/ 563880 h 1051560"/>
              <a:gd name="connsiteX5" fmla="*/ 869632 w 1456372"/>
              <a:gd name="connsiteY5" fmla="*/ 495300 h 1051560"/>
              <a:gd name="connsiteX6" fmla="*/ 793432 w 1456372"/>
              <a:gd name="connsiteY6" fmla="*/ 433388 h 1051560"/>
              <a:gd name="connsiteX7" fmla="*/ 618172 w 1456372"/>
              <a:gd name="connsiteY7" fmla="*/ 374333 h 1051560"/>
              <a:gd name="connsiteX8" fmla="*/ 459105 w 1456372"/>
              <a:gd name="connsiteY8" fmla="*/ 273367 h 1051560"/>
              <a:gd name="connsiteX9" fmla="*/ 301942 w 1456372"/>
              <a:gd name="connsiteY9" fmla="*/ 220980 h 1051560"/>
              <a:gd name="connsiteX10" fmla="*/ 172402 w 1456372"/>
              <a:gd name="connsiteY10" fmla="*/ 173354 h 1051560"/>
              <a:gd name="connsiteX11" fmla="*/ 0 w 1456372"/>
              <a:gd name="connsiteY11" fmla="*/ 82867 h 1051560"/>
              <a:gd name="connsiteX12" fmla="*/ 39052 w 1456372"/>
              <a:gd name="connsiteY12" fmla="*/ 0 h 1051560"/>
              <a:gd name="connsiteX13" fmla="*/ 160972 w 1456372"/>
              <a:gd name="connsiteY13" fmla="*/ 15240 h 1051560"/>
              <a:gd name="connsiteX14" fmla="*/ 206692 w 1456372"/>
              <a:gd name="connsiteY14" fmla="*/ 45720 h 1051560"/>
              <a:gd name="connsiteX15" fmla="*/ 252412 w 1456372"/>
              <a:gd name="connsiteY15" fmla="*/ 114300 h 1051560"/>
              <a:gd name="connsiteX16" fmla="*/ 404812 w 1456372"/>
              <a:gd name="connsiteY16" fmla="*/ 121920 h 1051560"/>
              <a:gd name="connsiteX17" fmla="*/ 519112 w 1456372"/>
              <a:gd name="connsiteY17" fmla="*/ 175260 h 1051560"/>
              <a:gd name="connsiteX18" fmla="*/ 679132 w 1456372"/>
              <a:gd name="connsiteY18" fmla="*/ 259080 h 1051560"/>
              <a:gd name="connsiteX19" fmla="*/ 801052 w 1456372"/>
              <a:gd name="connsiteY19" fmla="*/ 320040 h 1051560"/>
              <a:gd name="connsiteX20" fmla="*/ 884872 w 1456372"/>
              <a:gd name="connsiteY20" fmla="*/ 320040 h 1051560"/>
              <a:gd name="connsiteX21" fmla="*/ 999172 w 1456372"/>
              <a:gd name="connsiteY21" fmla="*/ 419100 h 1051560"/>
              <a:gd name="connsiteX22" fmla="*/ 1098232 w 1456372"/>
              <a:gd name="connsiteY22" fmla="*/ 533400 h 1051560"/>
              <a:gd name="connsiteX23" fmla="*/ 1197292 w 1456372"/>
              <a:gd name="connsiteY23" fmla="*/ 678180 h 1051560"/>
              <a:gd name="connsiteX24" fmla="*/ 1288732 w 1456372"/>
              <a:gd name="connsiteY24" fmla="*/ 830580 h 1051560"/>
              <a:gd name="connsiteX25" fmla="*/ 1364932 w 1456372"/>
              <a:gd name="connsiteY25" fmla="*/ 899160 h 1051560"/>
              <a:gd name="connsiteX26" fmla="*/ 1456372 w 1456372"/>
              <a:gd name="connsiteY26" fmla="*/ 967740 h 1051560"/>
              <a:gd name="connsiteX27" fmla="*/ 1372552 w 1456372"/>
              <a:gd name="connsiteY27" fmla="*/ 1051560 h 1051560"/>
              <a:gd name="connsiteX0" fmla="*/ 1372552 w 1456372"/>
              <a:gd name="connsiteY0" fmla="*/ 1051560 h 1051560"/>
              <a:gd name="connsiteX1" fmla="*/ 1182052 w 1456372"/>
              <a:gd name="connsiteY1" fmla="*/ 929640 h 1051560"/>
              <a:gd name="connsiteX2" fmla="*/ 1136332 w 1456372"/>
              <a:gd name="connsiteY2" fmla="*/ 792480 h 1051560"/>
              <a:gd name="connsiteX3" fmla="*/ 1113472 w 1456372"/>
              <a:gd name="connsiteY3" fmla="*/ 716280 h 1051560"/>
              <a:gd name="connsiteX4" fmla="*/ 976312 w 1456372"/>
              <a:gd name="connsiteY4" fmla="*/ 563880 h 1051560"/>
              <a:gd name="connsiteX5" fmla="*/ 869632 w 1456372"/>
              <a:gd name="connsiteY5" fmla="*/ 495300 h 1051560"/>
              <a:gd name="connsiteX6" fmla="*/ 793432 w 1456372"/>
              <a:gd name="connsiteY6" fmla="*/ 433388 h 1051560"/>
              <a:gd name="connsiteX7" fmla="*/ 618172 w 1456372"/>
              <a:gd name="connsiteY7" fmla="*/ 374333 h 1051560"/>
              <a:gd name="connsiteX8" fmla="*/ 459105 w 1456372"/>
              <a:gd name="connsiteY8" fmla="*/ 273367 h 1051560"/>
              <a:gd name="connsiteX9" fmla="*/ 301942 w 1456372"/>
              <a:gd name="connsiteY9" fmla="*/ 220980 h 1051560"/>
              <a:gd name="connsiteX10" fmla="*/ 172402 w 1456372"/>
              <a:gd name="connsiteY10" fmla="*/ 173354 h 1051560"/>
              <a:gd name="connsiteX11" fmla="*/ 0 w 1456372"/>
              <a:gd name="connsiteY11" fmla="*/ 82867 h 1051560"/>
              <a:gd name="connsiteX12" fmla="*/ 39052 w 1456372"/>
              <a:gd name="connsiteY12" fmla="*/ 0 h 1051560"/>
              <a:gd name="connsiteX13" fmla="*/ 160972 w 1456372"/>
              <a:gd name="connsiteY13" fmla="*/ 15240 h 1051560"/>
              <a:gd name="connsiteX14" fmla="*/ 206692 w 1456372"/>
              <a:gd name="connsiteY14" fmla="*/ 45720 h 1051560"/>
              <a:gd name="connsiteX15" fmla="*/ 252412 w 1456372"/>
              <a:gd name="connsiteY15" fmla="*/ 114300 h 1051560"/>
              <a:gd name="connsiteX16" fmla="*/ 404812 w 1456372"/>
              <a:gd name="connsiteY16" fmla="*/ 121920 h 1051560"/>
              <a:gd name="connsiteX17" fmla="*/ 519112 w 1456372"/>
              <a:gd name="connsiteY17" fmla="*/ 175260 h 1051560"/>
              <a:gd name="connsiteX18" fmla="*/ 679132 w 1456372"/>
              <a:gd name="connsiteY18" fmla="*/ 259080 h 1051560"/>
              <a:gd name="connsiteX19" fmla="*/ 801052 w 1456372"/>
              <a:gd name="connsiteY19" fmla="*/ 320040 h 1051560"/>
              <a:gd name="connsiteX20" fmla="*/ 884872 w 1456372"/>
              <a:gd name="connsiteY20" fmla="*/ 320040 h 1051560"/>
              <a:gd name="connsiteX21" fmla="*/ 999172 w 1456372"/>
              <a:gd name="connsiteY21" fmla="*/ 419100 h 1051560"/>
              <a:gd name="connsiteX22" fmla="*/ 1098232 w 1456372"/>
              <a:gd name="connsiteY22" fmla="*/ 533400 h 1051560"/>
              <a:gd name="connsiteX23" fmla="*/ 1197292 w 1456372"/>
              <a:gd name="connsiteY23" fmla="*/ 678180 h 1051560"/>
              <a:gd name="connsiteX24" fmla="*/ 1288732 w 1456372"/>
              <a:gd name="connsiteY24" fmla="*/ 830580 h 1051560"/>
              <a:gd name="connsiteX25" fmla="*/ 1364932 w 1456372"/>
              <a:gd name="connsiteY25" fmla="*/ 899160 h 1051560"/>
              <a:gd name="connsiteX26" fmla="*/ 1456372 w 1456372"/>
              <a:gd name="connsiteY26" fmla="*/ 967740 h 1051560"/>
              <a:gd name="connsiteX27" fmla="*/ 1372552 w 1456372"/>
              <a:gd name="connsiteY27" fmla="*/ 1051560 h 105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6372" h="1051560">
                <a:moveTo>
                  <a:pt x="1372552" y="1051560"/>
                </a:moveTo>
                <a:lnTo>
                  <a:pt x="1182052" y="929640"/>
                </a:lnTo>
                <a:lnTo>
                  <a:pt x="1136332" y="792480"/>
                </a:lnTo>
                <a:lnTo>
                  <a:pt x="1113472" y="716280"/>
                </a:lnTo>
                <a:lnTo>
                  <a:pt x="976312" y="563880"/>
                </a:lnTo>
                <a:lnTo>
                  <a:pt x="869632" y="495300"/>
                </a:lnTo>
                <a:lnTo>
                  <a:pt x="793432" y="433388"/>
                </a:lnTo>
                <a:lnTo>
                  <a:pt x="618172" y="374333"/>
                </a:lnTo>
                <a:lnTo>
                  <a:pt x="459105" y="273367"/>
                </a:lnTo>
                <a:lnTo>
                  <a:pt x="301942" y="220980"/>
                </a:lnTo>
                <a:cubicBezTo>
                  <a:pt x="258762" y="205105"/>
                  <a:pt x="167957" y="217804"/>
                  <a:pt x="172402" y="173354"/>
                </a:cubicBezTo>
                <a:cubicBezTo>
                  <a:pt x="118110" y="132079"/>
                  <a:pt x="130492" y="105092"/>
                  <a:pt x="0" y="82867"/>
                </a:cubicBezTo>
                <a:lnTo>
                  <a:pt x="39052" y="0"/>
                </a:lnTo>
                <a:lnTo>
                  <a:pt x="160972" y="15240"/>
                </a:lnTo>
                <a:lnTo>
                  <a:pt x="206692" y="45720"/>
                </a:lnTo>
                <a:lnTo>
                  <a:pt x="252412" y="114300"/>
                </a:lnTo>
                <a:lnTo>
                  <a:pt x="404812" y="121920"/>
                </a:lnTo>
                <a:lnTo>
                  <a:pt x="519112" y="175260"/>
                </a:lnTo>
                <a:lnTo>
                  <a:pt x="679132" y="259080"/>
                </a:lnTo>
                <a:lnTo>
                  <a:pt x="801052" y="320040"/>
                </a:lnTo>
                <a:lnTo>
                  <a:pt x="884872" y="320040"/>
                </a:lnTo>
                <a:lnTo>
                  <a:pt x="999172" y="419100"/>
                </a:lnTo>
                <a:lnTo>
                  <a:pt x="1098232" y="533400"/>
                </a:lnTo>
                <a:lnTo>
                  <a:pt x="1197292" y="678180"/>
                </a:lnTo>
                <a:lnTo>
                  <a:pt x="1288732" y="830580"/>
                </a:lnTo>
                <a:lnTo>
                  <a:pt x="1364932" y="899160"/>
                </a:lnTo>
                <a:lnTo>
                  <a:pt x="1456372" y="967740"/>
                </a:lnTo>
                <a:lnTo>
                  <a:pt x="1372552" y="105156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5" name="Freeform 34"/>
          <p:cNvSpPr/>
          <p:nvPr/>
        </p:nvSpPr>
        <p:spPr>
          <a:xfrm>
            <a:off x="3108325" y="1671638"/>
            <a:ext cx="1233488" cy="1905000"/>
          </a:xfrm>
          <a:custGeom>
            <a:avLst/>
            <a:gdLst>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31800 w 1229360"/>
              <a:gd name="connsiteY8" fmla="*/ 670560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09880 w 1229360"/>
              <a:gd name="connsiteY12" fmla="*/ 1234440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09880 w 1229360"/>
              <a:gd name="connsiteY12" fmla="*/ 1234440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19678 w 1229360"/>
              <a:gd name="connsiteY18" fmla="*/ 1760682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32823"/>
              <a:gd name="connsiteY0" fmla="*/ 0 h 1905000"/>
              <a:gd name="connsiteX1" fmla="*/ 121920 w 1232823"/>
              <a:gd name="connsiteY1" fmla="*/ 60960 h 1905000"/>
              <a:gd name="connsiteX2" fmla="*/ 264160 w 1232823"/>
              <a:gd name="connsiteY2" fmla="*/ 152400 h 1905000"/>
              <a:gd name="connsiteX3" fmla="*/ 370840 w 1232823"/>
              <a:gd name="connsiteY3" fmla="*/ 248920 h 1905000"/>
              <a:gd name="connsiteX4" fmla="*/ 477520 w 1232823"/>
              <a:gd name="connsiteY4" fmla="*/ 381000 h 1905000"/>
              <a:gd name="connsiteX5" fmla="*/ 482600 w 1232823"/>
              <a:gd name="connsiteY5" fmla="*/ 447040 h 1905000"/>
              <a:gd name="connsiteX6" fmla="*/ 467360 w 1232823"/>
              <a:gd name="connsiteY6" fmla="*/ 533400 h 1905000"/>
              <a:gd name="connsiteX7" fmla="*/ 447040 w 1232823"/>
              <a:gd name="connsiteY7" fmla="*/ 579120 h 1905000"/>
              <a:gd name="connsiteX8" fmla="*/ 445655 w 1232823"/>
              <a:gd name="connsiteY8" fmla="*/ 691342 h 1905000"/>
              <a:gd name="connsiteX9" fmla="*/ 375920 w 1232823"/>
              <a:gd name="connsiteY9" fmla="*/ 726440 h 1905000"/>
              <a:gd name="connsiteX10" fmla="*/ 274320 w 1232823"/>
              <a:gd name="connsiteY10" fmla="*/ 889000 h 1905000"/>
              <a:gd name="connsiteX11" fmla="*/ 208280 w 1232823"/>
              <a:gd name="connsiteY11" fmla="*/ 985520 h 1905000"/>
              <a:gd name="connsiteX12" fmla="*/ 320271 w 1232823"/>
              <a:gd name="connsiteY12" fmla="*/ 1220586 h 1905000"/>
              <a:gd name="connsiteX13" fmla="*/ 411480 w 1232823"/>
              <a:gd name="connsiteY13" fmla="*/ 1351280 h 1905000"/>
              <a:gd name="connsiteX14" fmla="*/ 513080 w 1232823"/>
              <a:gd name="connsiteY14" fmla="*/ 1437640 h 1905000"/>
              <a:gd name="connsiteX15" fmla="*/ 680720 w 1232823"/>
              <a:gd name="connsiteY15" fmla="*/ 1493520 h 1905000"/>
              <a:gd name="connsiteX16" fmla="*/ 863600 w 1232823"/>
              <a:gd name="connsiteY16" fmla="*/ 1595120 h 1905000"/>
              <a:gd name="connsiteX17" fmla="*/ 985520 w 1232823"/>
              <a:gd name="connsiteY17" fmla="*/ 1681480 h 1905000"/>
              <a:gd name="connsiteX18" fmla="*/ 1119678 w 1232823"/>
              <a:gd name="connsiteY18" fmla="*/ 1760682 h 1905000"/>
              <a:gd name="connsiteX19" fmla="*/ 1232823 w 1232823"/>
              <a:gd name="connsiteY19" fmla="*/ 1813098 h 1905000"/>
              <a:gd name="connsiteX20" fmla="*/ 1188720 w 1232823"/>
              <a:gd name="connsiteY20" fmla="*/ 1905000 h 1905000"/>
              <a:gd name="connsiteX21" fmla="*/ 948113 w 1232823"/>
              <a:gd name="connsiteY21" fmla="*/ 1781694 h 1905000"/>
              <a:gd name="connsiteX22" fmla="*/ 874222 w 1232823"/>
              <a:gd name="connsiteY22" fmla="*/ 1708496 h 1905000"/>
              <a:gd name="connsiteX23" fmla="*/ 810260 w 1232823"/>
              <a:gd name="connsiteY23" fmla="*/ 1643842 h 1905000"/>
              <a:gd name="connsiteX24" fmla="*/ 619760 w 1232823"/>
              <a:gd name="connsiteY24" fmla="*/ 1554480 h 1905000"/>
              <a:gd name="connsiteX25" fmla="*/ 447040 w 1232823"/>
              <a:gd name="connsiteY25" fmla="*/ 1478280 h 1905000"/>
              <a:gd name="connsiteX26" fmla="*/ 381000 w 1232823"/>
              <a:gd name="connsiteY26" fmla="*/ 1437640 h 1905000"/>
              <a:gd name="connsiteX27" fmla="*/ 304569 w 1232823"/>
              <a:gd name="connsiteY27" fmla="*/ 1349664 h 1905000"/>
              <a:gd name="connsiteX28" fmla="*/ 218440 w 1232823"/>
              <a:gd name="connsiteY28" fmla="*/ 1209040 h 1905000"/>
              <a:gd name="connsiteX29" fmla="*/ 142240 w 1232823"/>
              <a:gd name="connsiteY29" fmla="*/ 1061720 h 1905000"/>
              <a:gd name="connsiteX30" fmla="*/ 127000 w 1232823"/>
              <a:gd name="connsiteY30" fmla="*/ 975360 h 1905000"/>
              <a:gd name="connsiteX31" fmla="*/ 157480 w 1232823"/>
              <a:gd name="connsiteY31" fmla="*/ 904240 h 1905000"/>
              <a:gd name="connsiteX32" fmla="*/ 238760 w 1232823"/>
              <a:gd name="connsiteY32" fmla="*/ 782320 h 1905000"/>
              <a:gd name="connsiteX33" fmla="*/ 304800 w 1232823"/>
              <a:gd name="connsiteY33" fmla="*/ 675640 h 1905000"/>
              <a:gd name="connsiteX34" fmla="*/ 360680 w 1232823"/>
              <a:gd name="connsiteY34" fmla="*/ 609600 h 1905000"/>
              <a:gd name="connsiteX35" fmla="*/ 401320 w 1232823"/>
              <a:gd name="connsiteY35" fmla="*/ 457200 h 1905000"/>
              <a:gd name="connsiteX36" fmla="*/ 386080 w 1232823"/>
              <a:gd name="connsiteY36" fmla="*/ 401320 h 1905000"/>
              <a:gd name="connsiteX37" fmla="*/ 325120 w 1232823"/>
              <a:gd name="connsiteY37" fmla="*/ 309880 h 1905000"/>
              <a:gd name="connsiteX38" fmla="*/ 213360 w 1232823"/>
              <a:gd name="connsiteY38" fmla="*/ 233680 h 1905000"/>
              <a:gd name="connsiteX39" fmla="*/ 121920 w 1232823"/>
              <a:gd name="connsiteY39" fmla="*/ 162560 h 1905000"/>
              <a:gd name="connsiteX40" fmla="*/ 20320 w 1232823"/>
              <a:gd name="connsiteY40" fmla="*/ 106680 h 1905000"/>
              <a:gd name="connsiteX41" fmla="*/ 66040 w 1232823"/>
              <a:gd name="connsiteY41" fmla="*/ 10160 h 1905000"/>
              <a:gd name="connsiteX42" fmla="*/ 81280 w 1232823"/>
              <a:gd name="connsiteY42" fmla="*/ 254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2823" h="1905000">
                <a:moveTo>
                  <a:pt x="0" y="0"/>
                </a:moveTo>
                <a:lnTo>
                  <a:pt x="121920" y="60960"/>
                </a:lnTo>
                <a:lnTo>
                  <a:pt x="264160" y="152400"/>
                </a:lnTo>
                <a:lnTo>
                  <a:pt x="370840" y="248920"/>
                </a:lnTo>
                <a:lnTo>
                  <a:pt x="477520" y="381000"/>
                </a:lnTo>
                <a:lnTo>
                  <a:pt x="482600" y="447040"/>
                </a:lnTo>
                <a:lnTo>
                  <a:pt x="467360" y="533400"/>
                </a:lnTo>
                <a:lnTo>
                  <a:pt x="447040" y="579120"/>
                </a:lnTo>
                <a:cubicBezTo>
                  <a:pt x="446578" y="616527"/>
                  <a:pt x="446117" y="653935"/>
                  <a:pt x="445655" y="691342"/>
                </a:cubicBezTo>
                <a:lnTo>
                  <a:pt x="375920" y="726440"/>
                </a:lnTo>
                <a:lnTo>
                  <a:pt x="274320" y="889000"/>
                </a:lnTo>
                <a:lnTo>
                  <a:pt x="208280" y="985520"/>
                </a:lnTo>
                <a:lnTo>
                  <a:pt x="320271" y="1220586"/>
                </a:lnTo>
                <a:lnTo>
                  <a:pt x="411480" y="1351280"/>
                </a:lnTo>
                <a:lnTo>
                  <a:pt x="513080" y="1437640"/>
                </a:lnTo>
                <a:lnTo>
                  <a:pt x="680720" y="1493520"/>
                </a:lnTo>
                <a:lnTo>
                  <a:pt x="863600" y="1595120"/>
                </a:lnTo>
                <a:lnTo>
                  <a:pt x="985520" y="1681480"/>
                </a:lnTo>
                <a:lnTo>
                  <a:pt x="1119678" y="1760682"/>
                </a:lnTo>
                <a:lnTo>
                  <a:pt x="1232823" y="1813098"/>
                </a:lnTo>
                <a:lnTo>
                  <a:pt x="1188720" y="1905000"/>
                </a:lnTo>
                <a:cubicBezTo>
                  <a:pt x="1108518" y="1863898"/>
                  <a:pt x="1038706" y="1805478"/>
                  <a:pt x="948113" y="1781694"/>
                </a:cubicBezTo>
                <a:lnTo>
                  <a:pt x="874222" y="1708496"/>
                </a:lnTo>
                <a:lnTo>
                  <a:pt x="810260" y="1643842"/>
                </a:lnTo>
                <a:lnTo>
                  <a:pt x="619760" y="1554480"/>
                </a:lnTo>
                <a:lnTo>
                  <a:pt x="447040" y="1478280"/>
                </a:lnTo>
                <a:lnTo>
                  <a:pt x="381000" y="1437640"/>
                </a:lnTo>
                <a:lnTo>
                  <a:pt x="304569" y="1349664"/>
                </a:lnTo>
                <a:lnTo>
                  <a:pt x="218440" y="1209040"/>
                </a:lnTo>
                <a:lnTo>
                  <a:pt x="142240" y="1061720"/>
                </a:lnTo>
                <a:lnTo>
                  <a:pt x="127000" y="975360"/>
                </a:lnTo>
                <a:lnTo>
                  <a:pt x="157480" y="904240"/>
                </a:lnTo>
                <a:lnTo>
                  <a:pt x="238760" y="782320"/>
                </a:lnTo>
                <a:lnTo>
                  <a:pt x="304800" y="675640"/>
                </a:lnTo>
                <a:lnTo>
                  <a:pt x="360680" y="609600"/>
                </a:lnTo>
                <a:lnTo>
                  <a:pt x="401320" y="457200"/>
                </a:lnTo>
                <a:lnTo>
                  <a:pt x="386080" y="401320"/>
                </a:lnTo>
                <a:lnTo>
                  <a:pt x="325120" y="309880"/>
                </a:lnTo>
                <a:lnTo>
                  <a:pt x="213360" y="233680"/>
                </a:lnTo>
                <a:lnTo>
                  <a:pt x="121920" y="162560"/>
                </a:lnTo>
                <a:lnTo>
                  <a:pt x="20320" y="106680"/>
                </a:lnTo>
                <a:lnTo>
                  <a:pt x="66040" y="10160"/>
                </a:lnTo>
                <a:lnTo>
                  <a:pt x="81280" y="25400"/>
                </a:lnTo>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51" name="Oval 150"/>
          <p:cNvSpPr>
            <a:spLocks noChangeAspect="1"/>
          </p:cNvSpPr>
          <p:nvPr/>
        </p:nvSpPr>
        <p:spPr>
          <a:xfrm>
            <a:off x="5611813" y="3455988"/>
            <a:ext cx="296862" cy="296862"/>
          </a:xfrm>
          <a:prstGeom prst="ellipse">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Hub1</a:t>
            </a:r>
            <a:endParaRPr lang="en-ZA" b="1" dirty="0">
              <a:solidFill>
                <a:schemeClr val="tx1"/>
              </a:solidFill>
            </a:endParaRPr>
          </a:p>
        </p:txBody>
      </p:sp>
      <p:sp>
        <p:nvSpPr>
          <p:cNvPr id="41" name="Freeform 40"/>
          <p:cNvSpPr/>
          <p:nvPr/>
        </p:nvSpPr>
        <p:spPr>
          <a:xfrm>
            <a:off x="3787775" y="2890838"/>
            <a:ext cx="327025" cy="325437"/>
          </a:xfrm>
          <a:custGeom>
            <a:avLst/>
            <a:gdLst>
              <a:gd name="connsiteX0" fmla="*/ 0 w 326571"/>
              <a:gd name="connsiteY0" fmla="*/ 261257 h 326572"/>
              <a:gd name="connsiteX1" fmla="*/ 97971 w 326571"/>
              <a:gd name="connsiteY1" fmla="*/ 185057 h 326572"/>
              <a:gd name="connsiteX2" fmla="*/ 136071 w 326571"/>
              <a:gd name="connsiteY2" fmla="*/ 119743 h 326572"/>
              <a:gd name="connsiteX3" fmla="*/ 195942 w 326571"/>
              <a:gd name="connsiteY3" fmla="*/ 48986 h 326572"/>
              <a:gd name="connsiteX4" fmla="*/ 239485 w 326571"/>
              <a:gd name="connsiteY4" fmla="*/ 0 h 326572"/>
              <a:gd name="connsiteX5" fmla="*/ 288471 w 326571"/>
              <a:gd name="connsiteY5" fmla="*/ 5443 h 326572"/>
              <a:gd name="connsiteX6" fmla="*/ 326571 w 326571"/>
              <a:gd name="connsiteY6" fmla="*/ 54429 h 326572"/>
              <a:gd name="connsiteX7" fmla="*/ 250371 w 326571"/>
              <a:gd name="connsiteY7" fmla="*/ 114300 h 326572"/>
              <a:gd name="connsiteX8" fmla="*/ 201385 w 326571"/>
              <a:gd name="connsiteY8" fmla="*/ 185057 h 326572"/>
              <a:gd name="connsiteX9" fmla="*/ 179614 w 326571"/>
              <a:gd name="connsiteY9" fmla="*/ 250372 h 326572"/>
              <a:gd name="connsiteX10" fmla="*/ 87085 w 326571"/>
              <a:gd name="connsiteY10" fmla="*/ 326572 h 326572"/>
              <a:gd name="connsiteX11" fmla="*/ 0 w 326571"/>
              <a:gd name="connsiteY11" fmla="*/ 261257 h 3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71" h="326572">
                <a:moveTo>
                  <a:pt x="0" y="261257"/>
                </a:moveTo>
                <a:lnTo>
                  <a:pt x="97971" y="185057"/>
                </a:lnTo>
                <a:lnTo>
                  <a:pt x="136071" y="119743"/>
                </a:lnTo>
                <a:lnTo>
                  <a:pt x="195942" y="48986"/>
                </a:lnTo>
                <a:lnTo>
                  <a:pt x="239485" y="0"/>
                </a:lnTo>
                <a:lnTo>
                  <a:pt x="288471" y="5443"/>
                </a:lnTo>
                <a:lnTo>
                  <a:pt x="326571" y="54429"/>
                </a:lnTo>
                <a:lnTo>
                  <a:pt x="250371" y="114300"/>
                </a:lnTo>
                <a:lnTo>
                  <a:pt x="201385" y="185057"/>
                </a:lnTo>
                <a:lnTo>
                  <a:pt x="179614" y="250372"/>
                </a:lnTo>
                <a:lnTo>
                  <a:pt x="87085" y="326572"/>
                </a:lnTo>
                <a:lnTo>
                  <a:pt x="0" y="261257"/>
                </a:lnTo>
                <a:close/>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4" name="Oval 173"/>
          <p:cNvSpPr>
            <a:spLocks noChangeAspect="1"/>
          </p:cNvSpPr>
          <p:nvPr/>
        </p:nvSpPr>
        <p:spPr>
          <a:xfrm>
            <a:off x="5724525" y="2205038"/>
            <a:ext cx="287338" cy="287337"/>
          </a:xfrm>
          <a:prstGeom prst="ellipse">
            <a:avLst/>
          </a:prstGeom>
          <a:solidFill>
            <a:srgbClr val="A50021">
              <a:alpha val="25098"/>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700" b="1" dirty="0">
                <a:solidFill>
                  <a:schemeClr val="tx1"/>
                </a:solidFill>
              </a:rPr>
              <a:t>S/Hub</a:t>
            </a:r>
          </a:p>
          <a:p>
            <a:pPr algn="ctr">
              <a:defRPr/>
            </a:pPr>
            <a:r>
              <a:rPr lang="en-ZA" sz="700" b="1" dirty="0">
                <a:solidFill>
                  <a:schemeClr val="tx1"/>
                </a:solidFill>
              </a:rPr>
              <a:t>3</a:t>
            </a:r>
            <a:endParaRPr lang="en-ZA" sz="1200" b="1" dirty="0">
              <a:solidFill>
                <a:schemeClr val="tx1"/>
              </a:solidFill>
            </a:endParaRPr>
          </a:p>
        </p:txBody>
      </p:sp>
      <p:sp>
        <p:nvSpPr>
          <p:cNvPr id="42" name="Freeform 41"/>
          <p:cNvSpPr/>
          <p:nvPr/>
        </p:nvSpPr>
        <p:spPr>
          <a:xfrm>
            <a:off x="3409950" y="2962275"/>
            <a:ext cx="561975" cy="279400"/>
          </a:xfrm>
          <a:custGeom>
            <a:avLst/>
            <a:gdLst>
              <a:gd name="connsiteX0" fmla="*/ 0 w 561975"/>
              <a:gd name="connsiteY0" fmla="*/ 0 h 279556"/>
              <a:gd name="connsiteX1" fmla="*/ 95250 w 561975"/>
              <a:gd name="connsiteY1" fmla="*/ 123825 h 279556"/>
              <a:gd name="connsiteX2" fmla="*/ 266700 w 561975"/>
              <a:gd name="connsiteY2" fmla="*/ 190500 h 279556"/>
              <a:gd name="connsiteX3" fmla="*/ 419100 w 561975"/>
              <a:gd name="connsiteY3" fmla="*/ 276225 h 279556"/>
              <a:gd name="connsiteX4" fmla="*/ 561975 w 561975"/>
              <a:gd name="connsiteY4" fmla="*/ 66675 h 279556"/>
              <a:gd name="connsiteX5" fmla="*/ 561975 w 561975"/>
              <a:gd name="connsiteY5" fmla="*/ 66675 h 279556"/>
              <a:gd name="connsiteX6" fmla="*/ 552450 w 561975"/>
              <a:gd name="connsiteY6" fmla="*/ 76200 h 2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279556">
                <a:moveTo>
                  <a:pt x="0" y="0"/>
                </a:moveTo>
                <a:cubicBezTo>
                  <a:pt x="25400" y="46037"/>
                  <a:pt x="50800" y="92075"/>
                  <a:pt x="95250" y="123825"/>
                </a:cubicBezTo>
                <a:cubicBezTo>
                  <a:pt x="139700" y="155575"/>
                  <a:pt x="212725" y="165100"/>
                  <a:pt x="266700" y="190500"/>
                </a:cubicBezTo>
                <a:cubicBezTo>
                  <a:pt x="320675" y="215900"/>
                  <a:pt x="369888" y="296862"/>
                  <a:pt x="419100" y="276225"/>
                </a:cubicBezTo>
                <a:cubicBezTo>
                  <a:pt x="468312" y="255588"/>
                  <a:pt x="561975" y="66675"/>
                  <a:pt x="561975" y="66675"/>
                </a:cubicBezTo>
                <a:lnTo>
                  <a:pt x="561975" y="66675"/>
                </a:lnTo>
                <a:lnTo>
                  <a:pt x="552450" y="76200"/>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6" name="Oval 175"/>
          <p:cNvSpPr>
            <a:spLocks noChangeAspect="1"/>
          </p:cNvSpPr>
          <p:nvPr/>
        </p:nvSpPr>
        <p:spPr>
          <a:xfrm>
            <a:off x="5205413" y="3260725"/>
            <a:ext cx="288925" cy="287338"/>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S1</a:t>
            </a:r>
            <a:endParaRPr lang="en-ZA" b="1" dirty="0">
              <a:solidFill>
                <a:schemeClr val="tx1"/>
              </a:solidFill>
            </a:endParaRPr>
          </a:p>
        </p:txBody>
      </p:sp>
      <p:sp>
        <p:nvSpPr>
          <p:cNvPr id="177" name="Oval 176"/>
          <p:cNvSpPr>
            <a:spLocks noChangeAspect="1"/>
          </p:cNvSpPr>
          <p:nvPr/>
        </p:nvSpPr>
        <p:spPr>
          <a:xfrm>
            <a:off x="5883275" y="3825875"/>
            <a:ext cx="287338" cy="287338"/>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S2</a:t>
            </a:r>
            <a:endParaRPr lang="en-ZA" b="1" dirty="0">
              <a:solidFill>
                <a:schemeClr val="tx1"/>
              </a:solidFill>
            </a:endParaRPr>
          </a:p>
        </p:txBody>
      </p:sp>
      <p:sp>
        <p:nvSpPr>
          <p:cNvPr id="50" name="Freeform 49"/>
          <p:cNvSpPr/>
          <p:nvPr/>
        </p:nvSpPr>
        <p:spPr>
          <a:xfrm>
            <a:off x="5810250" y="3724275"/>
            <a:ext cx="114300" cy="304800"/>
          </a:xfrm>
          <a:custGeom>
            <a:avLst/>
            <a:gdLst>
              <a:gd name="connsiteX0" fmla="*/ 114300 w 114300"/>
              <a:gd name="connsiteY0" fmla="*/ 304800 h 304800"/>
              <a:gd name="connsiteX1" fmla="*/ 19050 w 114300"/>
              <a:gd name="connsiteY1" fmla="*/ 228600 h 304800"/>
              <a:gd name="connsiteX2" fmla="*/ 47625 w 114300"/>
              <a:gd name="connsiteY2" fmla="*/ 114300 h 304800"/>
              <a:gd name="connsiteX3" fmla="*/ 0 w 114300"/>
              <a:gd name="connsiteY3" fmla="*/ 0 h 304800"/>
              <a:gd name="connsiteX4" fmla="*/ 0 w 1143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304800">
                <a:moveTo>
                  <a:pt x="114300" y="304800"/>
                </a:moveTo>
                <a:cubicBezTo>
                  <a:pt x="72231" y="282575"/>
                  <a:pt x="30162" y="260350"/>
                  <a:pt x="19050" y="228600"/>
                </a:cubicBezTo>
                <a:cubicBezTo>
                  <a:pt x="7938" y="196850"/>
                  <a:pt x="50800" y="152400"/>
                  <a:pt x="47625" y="114300"/>
                </a:cubicBezTo>
                <a:cubicBezTo>
                  <a:pt x="44450" y="76200"/>
                  <a:pt x="0" y="0"/>
                  <a:pt x="0" y="0"/>
                </a:cubicBezTo>
                <a:lnTo>
                  <a:pt x="0" y="0"/>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1" name="Freeform 50"/>
          <p:cNvSpPr/>
          <p:nvPr/>
        </p:nvSpPr>
        <p:spPr>
          <a:xfrm>
            <a:off x="5429250" y="3395663"/>
            <a:ext cx="238125" cy="138112"/>
          </a:xfrm>
          <a:custGeom>
            <a:avLst/>
            <a:gdLst>
              <a:gd name="connsiteX0" fmla="*/ 238125 w 238125"/>
              <a:gd name="connsiteY0" fmla="*/ 137583 h 137583"/>
              <a:gd name="connsiteX1" fmla="*/ 190500 w 238125"/>
              <a:gd name="connsiteY1" fmla="*/ 118533 h 137583"/>
              <a:gd name="connsiteX2" fmla="*/ 142875 w 238125"/>
              <a:gd name="connsiteY2" fmla="*/ 61383 h 137583"/>
              <a:gd name="connsiteX3" fmla="*/ 66675 w 238125"/>
              <a:gd name="connsiteY3" fmla="*/ 4233 h 137583"/>
              <a:gd name="connsiteX4" fmla="*/ 28575 w 238125"/>
              <a:gd name="connsiteY4" fmla="*/ 4233 h 137583"/>
              <a:gd name="connsiteX5" fmla="*/ 28575 w 238125"/>
              <a:gd name="connsiteY5" fmla="*/ 4233 h 137583"/>
              <a:gd name="connsiteX6" fmla="*/ 0 w 238125"/>
              <a:gd name="connsiteY6" fmla="*/ 4233 h 13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137583">
                <a:moveTo>
                  <a:pt x="238125" y="137583"/>
                </a:moveTo>
                <a:cubicBezTo>
                  <a:pt x="222250" y="134408"/>
                  <a:pt x="206375" y="131233"/>
                  <a:pt x="190500" y="118533"/>
                </a:cubicBezTo>
                <a:cubicBezTo>
                  <a:pt x="174625" y="105833"/>
                  <a:pt x="163512" y="80433"/>
                  <a:pt x="142875" y="61383"/>
                </a:cubicBezTo>
                <a:cubicBezTo>
                  <a:pt x="122238" y="42333"/>
                  <a:pt x="85725" y="13758"/>
                  <a:pt x="66675" y="4233"/>
                </a:cubicBezTo>
                <a:cubicBezTo>
                  <a:pt x="47625" y="-5292"/>
                  <a:pt x="28575" y="4233"/>
                  <a:pt x="28575" y="4233"/>
                </a:cubicBezTo>
                <a:lnTo>
                  <a:pt x="28575" y="4233"/>
                </a:lnTo>
                <a:lnTo>
                  <a:pt x="0" y="4233"/>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3" name="Freeform 52"/>
          <p:cNvSpPr/>
          <p:nvPr/>
        </p:nvSpPr>
        <p:spPr>
          <a:xfrm>
            <a:off x="4181475" y="2590800"/>
            <a:ext cx="1200150" cy="676275"/>
          </a:xfrm>
          <a:custGeom>
            <a:avLst/>
            <a:gdLst>
              <a:gd name="connsiteX0" fmla="*/ 0 w 1200150"/>
              <a:gd name="connsiteY0" fmla="*/ 219282 h 676482"/>
              <a:gd name="connsiteX1" fmla="*/ 47625 w 1200150"/>
              <a:gd name="connsiteY1" fmla="*/ 171657 h 676482"/>
              <a:gd name="connsiteX2" fmla="*/ 276225 w 1200150"/>
              <a:gd name="connsiteY2" fmla="*/ 162132 h 676482"/>
              <a:gd name="connsiteX3" fmla="*/ 361950 w 1200150"/>
              <a:gd name="connsiteY3" fmla="*/ 162132 h 676482"/>
              <a:gd name="connsiteX4" fmla="*/ 476250 w 1200150"/>
              <a:gd name="connsiteY4" fmla="*/ 207 h 676482"/>
              <a:gd name="connsiteX5" fmla="*/ 657225 w 1200150"/>
              <a:gd name="connsiteY5" fmla="*/ 200232 h 676482"/>
              <a:gd name="connsiteX6" fmla="*/ 762000 w 1200150"/>
              <a:gd name="connsiteY6" fmla="*/ 295482 h 676482"/>
              <a:gd name="connsiteX7" fmla="*/ 990600 w 1200150"/>
              <a:gd name="connsiteY7" fmla="*/ 438357 h 676482"/>
              <a:gd name="connsiteX8" fmla="*/ 1095375 w 1200150"/>
              <a:gd name="connsiteY8" fmla="*/ 485982 h 676482"/>
              <a:gd name="connsiteX9" fmla="*/ 1200150 w 1200150"/>
              <a:gd name="connsiteY9" fmla="*/ 676482 h 676482"/>
              <a:gd name="connsiteX10" fmla="*/ 1200150 w 1200150"/>
              <a:gd name="connsiteY10" fmla="*/ 676482 h 6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150" h="676482">
                <a:moveTo>
                  <a:pt x="0" y="219282"/>
                </a:moveTo>
                <a:cubicBezTo>
                  <a:pt x="794" y="200232"/>
                  <a:pt x="1588" y="181182"/>
                  <a:pt x="47625" y="171657"/>
                </a:cubicBezTo>
                <a:cubicBezTo>
                  <a:pt x="93663" y="162132"/>
                  <a:pt x="223838" y="163719"/>
                  <a:pt x="276225" y="162132"/>
                </a:cubicBezTo>
                <a:cubicBezTo>
                  <a:pt x="328612" y="160545"/>
                  <a:pt x="328613" y="189119"/>
                  <a:pt x="361950" y="162132"/>
                </a:cubicBezTo>
                <a:cubicBezTo>
                  <a:pt x="395288" y="135144"/>
                  <a:pt x="427037" y="-6143"/>
                  <a:pt x="476250" y="207"/>
                </a:cubicBezTo>
                <a:cubicBezTo>
                  <a:pt x="525463" y="6557"/>
                  <a:pt x="609600" y="151019"/>
                  <a:pt x="657225" y="200232"/>
                </a:cubicBezTo>
                <a:cubicBezTo>
                  <a:pt x="704850" y="249445"/>
                  <a:pt x="706438" y="255795"/>
                  <a:pt x="762000" y="295482"/>
                </a:cubicBezTo>
                <a:cubicBezTo>
                  <a:pt x="817562" y="335169"/>
                  <a:pt x="935038" y="406607"/>
                  <a:pt x="990600" y="438357"/>
                </a:cubicBezTo>
                <a:cubicBezTo>
                  <a:pt x="1046162" y="470107"/>
                  <a:pt x="1060450" y="446295"/>
                  <a:pt x="1095375" y="485982"/>
                </a:cubicBezTo>
                <a:cubicBezTo>
                  <a:pt x="1130300" y="525669"/>
                  <a:pt x="1200150" y="676482"/>
                  <a:pt x="1200150" y="676482"/>
                </a:cubicBezTo>
                <a:lnTo>
                  <a:pt x="1200150" y="676482"/>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1" name="Freeform 60"/>
          <p:cNvSpPr/>
          <p:nvPr/>
        </p:nvSpPr>
        <p:spPr>
          <a:xfrm>
            <a:off x="5175250" y="3238500"/>
            <a:ext cx="996950" cy="1333500"/>
          </a:xfrm>
          <a:custGeom>
            <a:avLst/>
            <a:gdLst>
              <a:gd name="connsiteX0" fmla="*/ 552450 w 996950"/>
              <a:gd name="connsiteY0" fmla="*/ 1206500 h 1333500"/>
              <a:gd name="connsiteX1" fmla="*/ 781050 w 996950"/>
              <a:gd name="connsiteY1" fmla="*/ 1009650 h 1333500"/>
              <a:gd name="connsiteX2" fmla="*/ 768350 w 996950"/>
              <a:gd name="connsiteY2" fmla="*/ 908050 h 1333500"/>
              <a:gd name="connsiteX3" fmla="*/ 590550 w 996950"/>
              <a:gd name="connsiteY3" fmla="*/ 825500 h 1333500"/>
              <a:gd name="connsiteX4" fmla="*/ 603250 w 996950"/>
              <a:gd name="connsiteY4" fmla="*/ 628650 h 1333500"/>
              <a:gd name="connsiteX5" fmla="*/ 514350 w 996950"/>
              <a:gd name="connsiteY5" fmla="*/ 508000 h 1333500"/>
              <a:gd name="connsiteX6" fmla="*/ 444500 w 996950"/>
              <a:gd name="connsiteY6" fmla="*/ 469900 h 1333500"/>
              <a:gd name="connsiteX7" fmla="*/ 292100 w 996950"/>
              <a:gd name="connsiteY7" fmla="*/ 438150 h 1333500"/>
              <a:gd name="connsiteX8" fmla="*/ 76200 w 996950"/>
              <a:gd name="connsiteY8" fmla="*/ 323850 h 1333500"/>
              <a:gd name="connsiteX9" fmla="*/ 0 w 996950"/>
              <a:gd name="connsiteY9" fmla="*/ 209550 h 1333500"/>
              <a:gd name="connsiteX10" fmla="*/ 31750 w 996950"/>
              <a:gd name="connsiteY10" fmla="*/ 57150 h 1333500"/>
              <a:gd name="connsiteX11" fmla="*/ 107950 w 996950"/>
              <a:gd name="connsiteY11" fmla="*/ 0 h 1333500"/>
              <a:gd name="connsiteX12" fmla="*/ 273050 w 996950"/>
              <a:gd name="connsiteY12" fmla="*/ 19050 h 1333500"/>
              <a:gd name="connsiteX13" fmla="*/ 381000 w 996950"/>
              <a:gd name="connsiteY13" fmla="*/ 146050 h 1333500"/>
              <a:gd name="connsiteX14" fmla="*/ 412750 w 996950"/>
              <a:gd name="connsiteY14" fmla="*/ 190500 h 1333500"/>
              <a:gd name="connsiteX15" fmla="*/ 622300 w 996950"/>
              <a:gd name="connsiteY15" fmla="*/ 171450 h 1333500"/>
              <a:gd name="connsiteX16" fmla="*/ 704850 w 996950"/>
              <a:gd name="connsiteY16" fmla="*/ 234950 h 1333500"/>
              <a:gd name="connsiteX17" fmla="*/ 717550 w 996950"/>
              <a:gd name="connsiteY17" fmla="*/ 387350 h 1333500"/>
              <a:gd name="connsiteX18" fmla="*/ 692150 w 996950"/>
              <a:gd name="connsiteY18" fmla="*/ 469900 h 1333500"/>
              <a:gd name="connsiteX19" fmla="*/ 723900 w 996950"/>
              <a:gd name="connsiteY19" fmla="*/ 577850 h 1333500"/>
              <a:gd name="connsiteX20" fmla="*/ 838200 w 996950"/>
              <a:gd name="connsiteY20" fmla="*/ 590550 h 1333500"/>
              <a:gd name="connsiteX21" fmla="*/ 996950 w 996950"/>
              <a:gd name="connsiteY21" fmla="*/ 615950 h 1333500"/>
              <a:gd name="connsiteX22" fmla="*/ 952500 w 996950"/>
              <a:gd name="connsiteY22" fmla="*/ 838200 h 1333500"/>
              <a:gd name="connsiteX23" fmla="*/ 927100 w 996950"/>
              <a:gd name="connsiteY23" fmla="*/ 882650 h 1333500"/>
              <a:gd name="connsiteX24" fmla="*/ 908050 w 996950"/>
              <a:gd name="connsiteY24" fmla="*/ 996950 h 1333500"/>
              <a:gd name="connsiteX25" fmla="*/ 863600 w 996950"/>
              <a:gd name="connsiteY25" fmla="*/ 1111250 h 1333500"/>
              <a:gd name="connsiteX26" fmla="*/ 723900 w 996950"/>
              <a:gd name="connsiteY26" fmla="*/ 1333500 h 1333500"/>
              <a:gd name="connsiteX27" fmla="*/ 552450 w 996950"/>
              <a:gd name="connsiteY27" fmla="*/ 1206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6950" h="1333500">
                <a:moveTo>
                  <a:pt x="552450" y="1206500"/>
                </a:moveTo>
                <a:lnTo>
                  <a:pt x="781050" y="1009650"/>
                </a:lnTo>
                <a:lnTo>
                  <a:pt x="768350" y="908050"/>
                </a:lnTo>
                <a:lnTo>
                  <a:pt x="590550" y="825500"/>
                </a:lnTo>
                <a:lnTo>
                  <a:pt x="603250" y="628650"/>
                </a:lnTo>
                <a:lnTo>
                  <a:pt x="514350" y="508000"/>
                </a:lnTo>
                <a:lnTo>
                  <a:pt x="444500" y="469900"/>
                </a:lnTo>
                <a:lnTo>
                  <a:pt x="292100" y="438150"/>
                </a:lnTo>
                <a:lnTo>
                  <a:pt x="76200" y="323850"/>
                </a:lnTo>
                <a:lnTo>
                  <a:pt x="0" y="209550"/>
                </a:lnTo>
                <a:lnTo>
                  <a:pt x="31750" y="57150"/>
                </a:lnTo>
                <a:lnTo>
                  <a:pt x="107950" y="0"/>
                </a:lnTo>
                <a:lnTo>
                  <a:pt x="273050" y="19050"/>
                </a:lnTo>
                <a:lnTo>
                  <a:pt x="381000" y="146050"/>
                </a:lnTo>
                <a:lnTo>
                  <a:pt x="412750" y="190500"/>
                </a:lnTo>
                <a:lnTo>
                  <a:pt x="622300" y="171450"/>
                </a:lnTo>
                <a:lnTo>
                  <a:pt x="704850" y="234950"/>
                </a:lnTo>
                <a:lnTo>
                  <a:pt x="717550" y="387350"/>
                </a:lnTo>
                <a:lnTo>
                  <a:pt x="692150" y="469900"/>
                </a:lnTo>
                <a:lnTo>
                  <a:pt x="723900" y="577850"/>
                </a:lnTo>
                <a:lnTo>
                  <a:pt x="838200" y="590550"/>
                </a:lnTo>
                <a:lnTo>
                  <a:pt x="996950" y="615950"/>
                </a:lnTo>
                <a:lnTo>
                  <a:pt x="952500" y="838200"/>
                </a:lnTo>
                <a:lnTo>
                  <a:pt x="927100" y="882650"/>
                </a:lnTo>
                <a:lnTo>
                  <a:pt x="908050" y="996950"/>
                </a:lnTo>
                <a:lnTo>
                  <a:pt x="863600" y="1111250"/>
                </a:lnTo>
                <a:lnTo>
                  <a:pt x="723900" y="1333500"/>
                </a:lnTo>
                <a:lnTo>
                  <a:pt x="552450" y="1206500"/>
                </a:lnTo>
                <a:close/>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algn="ctr">
              <a:defRPr/>
            </a:pPr>
            <a:endParaRPr lang="en-ZA" dirty="0">
              <a:solidFill>
                <a:schemeClr val="tx1"/>
              </a:solidFill>
            </a:endParaRPr>
          </a:p>
        </p:txBody>
      </p:sp>
      <p:sp>
        <p:nvSpPr>
          <p:cNvPr id="75" name="Freeform 74"/>
          <p:cNvSpPr/>
          <p:nvPr/>
        </p:nvSpPr>
        <p:spPr>
          <a:xfrm>
            <a:off x="5340350" y="4279900"/>
            <a:ext cx="1327150" cy="1041400"/>
          </a:xfrm>
          <a:custGeom>
            <a:avLst/>
            <a:gdLst>
              <a:gd name="connsiteX0" fmla="*/ 114300 w 1327150"/>
              <a:gd name="connsiteY0" fmla="*/ 107950 h 1041400"/>
              <a:gd name="connsiteX1" fmla="*/ 69850 w 1327150"/>
              <a:gd name="connsiteY1" fmla="*/ 184150 h 1041400"/>
              <a:gd name="connsiteX2" fmla="*/ 82550 w 1327150"/>
              <a:gd name="connsiteY2" fmla="*/ 260350 h 1041400"/>
              <a:gd name="connsiteX3" fmla="*/ 6350 w 1327150"/>
              <a:gd name="connsiteY3" fmla="*/ 342900 h 1041400"/>
              <a:gd name="connsiteX4" fmla="*/ 0 w 1327150"/>
              <a:gd name="connsiteY4" fmla="*/ 393700 h 1041400"/>
              <a:gd name="connsiteX5" fmla="*/ 63500 w 1327150"/>
              <a:gd name="connsiteY5" fmla="*/ 450850 h 1041400"/>
              <a:gd name="connsiteX6" fmla="*/ 25400 w 1327150"/>
              <a:gd name="connsiteY6" fmla="*/ 577850 h 1041400"/>
              <a:gd name="connsiteX7" fmla="*/ 171450 w 1327150"/>
              <a:gd name="connsiteY7" fmla="*/ 590550 h 1041400"/>
              <a:gd name="connsiteX8" fmla="*/ 317500 w 1327150"/>
              <a:gd name="connsiteY8" fmla="*/ 641350 h 1041400"/>
              <a:gd name="connsiteX9" fmla="*/ 482600 w 1327150"/>
              <a:gd name="connsiteY9" fmla="*/ 704850 h 1041400"/>
              <a:gd name="connsiteX10" fmla="*/ 546100 w 1327150"/>
              <a:gd name="connsiteY10" fmla="*/ 768350 h 1041400"/>
              <a:gd name="connsiteX11" fmla="*/ 666750 w 1327150"/>
              <a:gd name="connsiteY11" fmla="*/ 806450 h 1041400"/>
              <a:gd name="connsiteX12" fmla="*/ 768350 w 1327150"/>
              <a:gd name="connsiteY12" fmla="*/ 850900 h 1041400"/>
              <a:gd name="connsiteX13" fmla="*/ 812800 w 1327150"/>
              <a:gd name="connsiteY13" fmla="*/ 952500 h 1041400"/>
              <a:gd name="connsiteX14" fmla="*/ 1016000 w 1327150"/>
              <a:gd name="connsiteY14" fmla="*/ 1041400 h 1041400"/>
              <a:gd name="connsiteX15" fmla="*/ 1231900 w 1327150"/>
              <a:gd name="connsiteY15" fmla="*/ 965200 h 1041400"/>
              <a:gd name="connsiteX16" fmla="*/ 1327150 w 1327150"/>
              <a:gd name="connsiteY16" fmla="*/ 774700 h 1041400"/>
              <a:gd name="connsiteX17" fmla="*/ 1231900 w 1327150"/>
              <a:gd name="connsiteY17" fmla="*/ 501650 h 1041400"/>
              <a:gd name="connsiteX18" fmla="*/ 939800 w 1327150"/>
              <a:gd name="connsiteY18" fmla="*/ 476250 h 1041400"/>
              <a:gd name="connsiteX19" fmla="*/ 844550 w 1327150"/>
              <a:gd name="connsiteY19" fmla="*/ 482600 h 1041400"/>
              <a:gd name="connsiteX20" fmla="*/ 806450 w 1327150"/>
              <a:gd name="connsiteY20" fmla="*/ 381000 h 1041400"/>
              <a:gd name="connsiteX21" fmla="*/ 558800 w 1327150"/>
              <a:gd name="connsiteY21" fmla="*/ 279400 h 1041400"/>
              <a:gd name="connsiteX22" fmla="*/ 400050 w 1327150"/>
              <a:gd name="connsiteY22" fmla="*/ 184150 h 1041400"/>
              <a:gd name="connsiteX23" fmla="*/ 241300 w 1327150"/>
              <a:gd name="connsiteY23" fmla="*/ 0 h 1041400"/>
              <a:gd name="connsiteX24" fmla="*/ 114300 w 1327150"/>
              <a:gd name="connsiteY24" fmla="*/ 10795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7150" h="1041400">
                <a:moveTo>
                  <a:pt x="114300" y="107950"/>
                </a:moveTo>
                <a:lnTo>
                  <a:pt x="69850" y="184150"/>
                </a:lnTo>
                <a:lnTo>
                  <a:pt x="82550" y="260350"/>
                </a:lnTo>
                <a:lnTo>
                  <a:pt x="6350" y="342900"/>
                </a:lnTo>
                <a:lnTo>
                  <a:pt x="0" y="393700"/>
                </a:lnTo>
                <a:lnTo>
                  <a:pt x="63500" y="450850"/>
                </a:lnTo>
                <a:lnTo>
                  <a:pt x="25400" y="577850"/>
                </a:lnTo>
                <a:lnTo>
                  <a:pt x="171450" y="590550"/>
                </a:lnTo>
                <a:lnTo>
                  <a:pt x="317500" y="641350"/>
                </a:lnTo>
                <a:lnTo>
                  <a:pt x="482600" y="704850"/>
                </a:lnTo>
                <a:lnTo>
                  <a:pt x="546100" y="768350"/>
                </a:lnTo>
                <a:lnTo>
                  <a:pt x="666750" y="806450"/>
                </a:lnTo>
                <a:lnTo>
                  <a:pt x="768350" y="850900"/>
                </a:lnTo>
                <a:lnTo>
                  <a:pt x="812800" y="952500"/>
                </a:lnTo>
                <a:lnTo>
                  <a:pt x="1016000" y="1041400"/>
                </a:lnTo>
                <a:lnTo>
                  <a:pt x="1231900" y="965200"/>
                </a:lnTo>
                <a:lnTo>
                  <a:pt x="1327150" y="774700"/>
                </a:lnTo>
                <a:lnTo>
                  <a:pt x="1231900" y="501650"/>
                </a:lnTo>
                <a:lnTo>
                  <a:pt x="939800" y="476250"/>
                </a:lnTo>
                <a:lnTo>
                  <a:pt x="844550" y="482600"/>
                </a:lnTo>
                <a:lnTo>
                  <a:pt x="806450" y="381000"/>
                </a:lnTo>
                <a:lnTo>
                  <a:pt x="558800" y="279400"/>
                </a:lnTo>
                <a:lnTo>
                  <a:pt x="400050" y="184150"/>
                </a:lnTo>
                <a:lnTo>
                  <a:pt x="241300" y="0"/>
                </a:lnTo>
                <a:lnTo>
                  <a:pt x="114300" y="107950"/>
                </a:lnTo>
                <a:close/>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dirty="0">
              <a:solidFill>
                <a:schemeClr val="tx1"/>
              </a:solidFill>
            </a:endParaRPr>
          </a:p>
        </p:txBody>
      </p:sp>
      <p:sp>
        <p:nvSpPr>
          <p:cNvPr id="181" name="Oval 180"/>
          <p:cNvSpPr>
            <a:spLocks noChangeAspect="1"/>
          </p:cNvSpPr>
          <p:nvPr/>
        </p:nvSpPr>
        <p:spPr>
          <a:xfrm>
            <a:off x="5580063" y="3424238"/>
            <a:ext cx="360362" cy="36036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b="1" dirty="0">
              <a:solidFill>
                <a:schemeClr val="tx1"/>
              </a:solidFill>
            </a:endParaRPr>
          </a:p>
        </p:txBody>
      </p:sp>
      <p:sp>
        <p:nvSpPr>
          <p:cNvPr id="16" name="Rectangle 15"/>
          <p:cNvSpPr/>
          <p:nvPr/>
        </p:nvSpPr>
        <p:spPr>
          <a:xfrm>
            <a:off x="179388" y="2708275"/>
            <a:ext cx="1916112" cy="2008188"/>
          </a:xfrm>
          <a:prstGeom prst="rect">
            <a:avLst/>
          </a:prstGeom>
          <a:solidFill>
            <a:schemeClr val="bg1"/>
          </a:solidFill>
          <a:ln w="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41063" name="Group 33"/>
          <p:cNvGrpSpPr>
            <a:grpSpLocks/>
          </p:cNvGrpSpPr>
          <p:nvPr/>
        </p:nvGrpSpPr>
        <p:grpSpPr bwMode="auto">
          <a:xfrm>
            <a:off x="247650" y="3122613"/>
            <a:ext cx="1495425" cy="234950"/>
            <a:chOff x="246983" y="3123298"/>
            <a:chExt cx="1495748" cy="233694"/>
          </a:xfrm>
        </p:grpSpPr>
        <p:sp>
          <p:nvSpPr>
            <p:cNvPr id="153" name="Rectangle 152"/>
            <p:cNvSpPr/>
            <p:nvPr/>
          </p:nvSpPr>
          <p:spPr>
            <a:xfrm>
              <a:off x="246983" y="3123298"/>
              <a:ext cx="215947" cy="19106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111" name="TextBox 153"/>
            <p:cNvSpPr txBox="1">
              <a:spLocks noChangeArrowheads="1"/>
            </p:cNvSpPr>
            <p:nvPr/>
          </p:nvSpPr>
          <p:spPr bwMode="auto">
            <a:xfrm>
              <a:off x="446587" y="3141548"/>
              <a:ext cx="1296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Emerging Corridors</a:t>
              </a:r>
            </a:p>
          </p:txBody>
        </p:sp>
      </p:grpSp>
      <p:grpSp>
        <p:nvGrpSpPr>
          <p:cNvPr id="41064" name="Group 16"/>
          <p:cNvGrpSpPr>
            <a:grpSpLocks/>
          </p:cNvGrpSpPr>
          <p:nvPr/>
        </p:nvGrpSpPr>
        <p:grpSpPr bwMode="auto">
          <a:xfrm>
            <a:off x="247650" y="2852738"/>
            <a:ext cx="1495425" cy="223837"/>
            <a:chOff x="246983" y="2853516"/>
            <a:chExt cx="1495748" cy="223828"/>
          </a:xfrm>
        </p:grpSpPr>
        <p:sp>
          <p:nvSpPr>
            <p:cNvPr id="162" name="Rectangle 161"/>
            <p:cNvSpPr/>
            <p:nvPr/>
          </p:nvSpPr>
          <p:spPr>
            <a:xfrm>
              <a:off x="246983" y="2885265"/>
              <a:ext cx="215947" cy="192079"/>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109" name="TextBox 162"/>
            <p:cNvSpPr txBox="1">
              <a:spLocks noChangeArrowheads="1"/>
            </p:cNvSpPr>
            <p:nvPr/>
          </p:nvSpPr>
          <p:spPr bwMode="auto">
            <a:xfrm>
              <a:off x="446587" y="2853516"/>
              <a:ext cx="1296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Activity Corridors</a:t>
              </a:r>
            </a:p>
          </p:txBody>
        </p:sp>
      </p:grpSp>
      <p:sp>
        <p:nvSpPr>
          <p:cNvPr id="179" name="Oval 178"/>
          <p:cNvSpPr>
            <a:spLocks noChangeAspect="1"/>
          </p:cNvSpPr>
          <p:nvPr/>
        </p:nvSpPr>
        <p:spPr>
          <a:xfrm>
            <a:off x="282575" y="3390900"/>
            <a:ext cx="144463" cy="142875"/>
          </a:xfrm>
          <a:prstGeom prst="ellipse">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b="1" dirty="0">
              <a:solidFill>
                <a:schemeClr val="tx1"/>
              </a:solidFill>
            </a:endParaRPr>
          </a:p>
        </p:txBody>
      </p:sp>
      <p:grpSp>
        <p:nvGrpSpPr>
          <p:cNvPr id="41066" name="Group 77"/>
          <p:cNvGrpSpPr>
            <a:grpSpLocks/>
          </p:cNvGrpSpPr>
          <p:nvPr/>
        </p:nvGrpSpPr>
        <p:grpSpPr bwMode="auto">
          <a:xfrm>
            <a:off x="247650" y="3357563"/>
            <a:ext cx="962025" cy="215900"/>
            <a:chOff x="246995" y="3861048"/>
            <a:chExt cx="962943" cy="216000"/>
          </a:xfrm>
        </p:grpSpPr>
        <p:sp>
          <p:nvSpPr>
            <p:cNvPr id="182" name="Oval 181"/>
            <p:cNvSpPr>
              <a:spLocks noChangeAspect="1"/>
            </p:cNvSpPr>
            <p:nvPr/>
          </p:nvSpPr>
          <p:spPr>
            <a:xfrm>
              <a:off x="246995" y="3861048"/>
              <a:ext cx="216106" cy="21600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41107" name="TextBox 182"/>
            <p:cNvSpPr txBox="1">
              <a:spLocks noChangeArrowheads="1"/>
            </p:cNvSpPr>
            <p:nvPr/>
          </p:nvSpPr>
          <p:spPr bwMode="auto">
            <a:xfrm>
              <a:off x="446587" y="3861048"/>
              <a:ext cx="7633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Urban Hubs</a:t>
              </a:r>
            </a:p>
          </p:txBody>
        </p:sp>
      </p:grpSp>
      <p:grpSp>
        <p:nvGrpSpPr>
          <p:cNvPr id="41067" name="Group 78"/>
          <p:cNvGrpSpPr>
            <a:grpSpLocks/>
          </p:cNvGrpSpPr>
          <p:nvPr/>
        </p:nvGrpSpPr>
        <p:grpSpPr bwMode="auto">
          <a:xfrm>
            <a:off x="247650" y="3573463"/>
            <a:ext cx="1485900" cy="214312"/>
            <a:chOff x="246983" y="4077072"/>
            <a:chExt cx="1487136" cy="215444"/>
          </a:xfrm>
        </p:grpSpPr>
        <p:cxnSp>
          <p:nvCxnSpPr>
            <p:cNvPr id="185" name="Straight Connector 184"/>
            <p:cNvCxnSpPr/>
            <p:nvPr/>
          </p:nvCxnSpPr>
          <p:spPr>
            <a:xfrm>
              <a:off x="246983" y="4185592"/>
              <a:ext cx="216080" cy="0"/>
            </a:xfrm>
            <a:prstGeom prst="line">
              <a:avLst/>
            </a:prstGeom>
            <a:ln w="44450" cmpd="sng">
              <a:solidFill>
                <a:schemeClr val="tx1"/>
              </a:solidFill>
              <a:prstDash val="sysDot"/>
              <a:headEnd w="med" len="sm"/>
              <a:tailEnd w="med" len="sm"/>
            </a:ln>
          </p:spPr>
          <p:style>
            <a:lnRef idx="1">
              <a:schemeClr val="accent1"/>
            </a:lnRef>
            <a:fillRef idx="0">
              <a:schemeClr val="accent1"/>
            </a:fillRef>
            <a:effectRef idx="0">
              <a:schemeClr val="accent1"/>
            </a:effectRef>
            <a:fontRef idx="minor">
              <a:schemeClr val="tx1"/>
            </a:fontRef>
          </p:style>
        </p:cxnSp>
        <p:sp>
          <p:nvSpPr>
            <p:cNvPr id="41105" name="TextBox 185"/>
            <p:cNvSpPr txBox="1">
              <a:spLocks noChangeArrowheads="1"/>
            </p:cNvSpPr>
            <p:nvPr/>
          </p:nvSpPr>
          <p:spPr bwMode="auto">
            <a:xfrm>
              <a:off x="446587" y="4077072"/>
              <a:ext cx="1287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Linkages between Hubs</a:t>
              </a:r>
            </a:p>
          </p:txBody>
        </p:sp>
      </p:grpSp>
      <p:sp>
        <p:nvSpPr>
          <p:cNvPr id="187" name="Oval 186"/>
          <p:cNvSpPr>
            <a:spLocks noChangeAspect="1"/>
          </p:cNvSpPr>
          <p:nvPr/>
        </p:nvSpPr>
        <p:spPr>
          <a:xfrm>
            <a:off x="287338" y="3748088"/>
            <a:ext cx="144462" cy="144462"/>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S3</a:t>
            </a:r>
            <a:endParaRPr lang="en-ZA" sz="1000" dirty="0">
              <a:solidFill>
                <a:schemeClr val="tx1"/>
              </a:solidFill>
            </a:endParaRPr>
          </a:p>
        </p:txBody>
      </p:sp>
      <p:sp>
        <p:nvSpPr>
          <p:cNvPr id="41069" name="TextBox 187"/>
          <p:cNvSpPr txBox="1">
            <a:spLocks noChangeArrowheads="1"/>
          </p:cNvSpPr>
          <p:nvPr/>
        </p:nvSpPr>
        <p:spPr bwMode="auto">
          <a:xfrm>
            <a:off x="431800" y="3708400"/>
            <a:ext cx="9477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Secondary Hubs</a:t>
            </a:r>
          </a:p>
        </p:txBody>
      </p:sp>
      <p:grpSp>
        <p:nvGrpSpPr>
          <p:cNvPr id="41070" name="Group 92"/>
          <p:cNvGrpSpPr>
            <a:grpSpLocks/>
          </p:cNvGrpSpPr>
          <p:nvPr/>
        </p:nvGrpSpPr>
        <p:grpSpPr bwMode="auto">
          <a:xfrm>
            <a:off x="287338" y="3924300"/>
            <a:ext cx="1768475" cy="214313"/>
            <a:chOff x="288000" y="4428000"/>
            <a:chExt cx="1768163" cy="215444"/>
          </a:xfrm>
        </p:grpSpPr>
        <p:sp>
          <p:nvSpPr>
            <p:cNvPr id="41102" name="TextBox 190"/>
            <p:cNvSpPr txBox="1">
              <a:spLocks noChangeArrowheads="1"/>
            </p:cNvSpPr>
            <p:nvPr/>
          </p:nvSpPr>
          <p:spPr bwMode="auto">
            <a:xfrm>
              <a:off x="432000" y="4428000"/>
              <a:ext cx="16241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Special Secondary Urban Hub</a:t>
              </a:r>
            </a:p>
          </p:txBody>
        </p:sp>
        <p:sp>
          <p:nvSpPr>
            <p:cNvPr id="192" name="Oval 191"/>
            <p:cNvSpPr>
              <a:spLocks noChangeAspect="1"/>
            </p:cNvSpPr>
            <p:nvPr/>
          </p:nvSpPr>
          <p:spPr>
            <a:xfrm>
              <a:off x="288000" y="4472685"/>
              <a:ext cx="144437" cy="145225"/>
            </a:xfrm>
            <a:prstGeom prst="ellipse">
              <a:avLst/>
            </a:prstGeom>
            <a:solidFill>
              <a:srgbClr val="A50021">
                <a:alpha val="25000"/>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500" b="1" dirty="0">
                  <a:solidFill>
                    <a:schemeClr val="tx1"/>
                  </a:solidFill>
                </a:rPr>
                <a:t>S/ Hub</a:t>
              </a:r>
            </a:p>
          </p:txBody>
        </p:sp>
      </p:grpSp>
      <p:sp>
        <p:nvSpPr>
          <p:cNvPr id="97" name="Freeform 96"/>
          <p:cNvSpPr/>
          <p:nvPr/>
        </p:nvSpPr>
        <p:spPr>
          <a:xfrm>
            <a:off x="5534025" y="1963738"/>
            <a:ext cx="246063" cy="257175"/>
          </a:xfrm>
          <a:custGeom>
            <a:avLst/>
            <a:gdLst>
              <a:gd name="connsiteX0" fmla="*/ 0 w 246185"/>
              <a:gd name="connsiteY0" fmla="*/ 0 h 257908"/>
              <a:gd name="connsiteX1" fmla="*/ 140677 w 246185"/>
              <a:gd name="connsiteY1" fmla="*/ 29308 h 257908"/>
              <a:gd name="connsiteX2" fmla="*/ 181708 w 246185"/>
              <a:gd name="connsiteY2" fmla="*/ 87923 h 257908"/>
              <a:gd name="connsiteX3" fmla="*/ 205154 w 246185"/>
              <a:gd name="connsiteY3" fmla="*/ 169985 h 257908"/>
              <a:gd name="connsiteX4" fmla="*/ 222739 w 246185"/>
              <a:gd name="connsiteY4" fmla="*/ 240323 h 257908"/>
              <a:gd name="connsiteX5" fmla="*/ 246185 w 246185"/>
              <a:gd name="connsiteY5" fmla="*/ 257908 h 257908"/>
              <a:gd name="connsiteX6" fmla="*/ 246185 w 246185"/>
              <a:gd name="connsiteY6" fmla="*/ 257908 h 2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185" h="257908">
                <a:moveTo>
                  <a:pt x="0" y="0"/>
                </a:moveTo>
                <a:cubicBezTo>
                  <a:pt x="55196" y="7327"/>
                  <a:pt x="110392" y="14654"/>
                  <a:pt x="140677" y="29308"/>
                </a:cubicBezTo>
                <a:cubicBezTo>
                  <a:pt x="170962" y="43962"/>
                  <a:pt x="170962" y="64477"/>
                  <a:pt x="181708" y="87923"/>
                </a:cubicBezTo>
                <a:cubicBezTo>
                  <a:pt x="192454" y="111369"/>
                  <a:pt x="198316" y="144585"/>
                  <a:pt x="205154" y="169985"/>
                </a:cubicBezTo>
                <a:cubicBezTo>
                  <a:pt x="211993" y="195385"/>
                  <a:pt x="215900" y="225669"/>
                  <a:pt x="222739" y="240323"/>
                </a:cubicBezTo>
                <a:cubicBezTo>
                  <a:pt x="229578" y="254977"/>
                  <a:pt x="246185" y="257908"/>
                  <a:pt x="246185" y="257908"/>
                </a:cubicBezTo>
                <a:lnTo>
                  <a:pt x="246185" y="257908"/>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96" name="Oval 195"/>
          <p:cNvSpPr>
            <a:spLocks noChangeAspect="1"/>
          </p:cNvSpPr>
          <p:nvPr/>
        </p:nvSpPr>
        <p:spPr>
          <a:xfrm>
            <a:off x="6300788" y="2852738"/>
            <a:ext cx="287337" cy="288925"/>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S5</a:t>
            </a:r>
            <a:endParaRPr lang="en-ZA" b="1" dirty="0">
              <a:solidFill>
                <a:schemeClr val="tx1"/>
              </a:solidFill>
            </a:endParaRPr>
          </a:p>
        </p:txBody>
      </p:sp>
      <p:sp>
        <p:nvSpPr>
          <p:cNvPr id="98" name="Freeform 97"/>
          <p:cNvSpPr/>
          <p:nvPr/>
        </p:nvSpPr>
        <p:spPr>
          <a:xfrm>
            <a:off x="6019800" y="2420938"/>
            <a:ext cx="381000" cy="439737"/>
          </a:xfrm>
          <a:custGeom>
            <a:avLst/>
            <a:gdLst>
              <a:gd name="connsiteX0" fmla="*/ 0 w 380592"/>
              <a:gd name="connsiteY0" fmla="*/ 0 h 439616"/>
              <a:gd name="connsiteX1" fmla="*/ 228600 w 380592"/>
              <a:gd name="connsiteY1" fmla="*/ 158262 h 439616"/>
              <a:gd name="connsiteX2" fmla="*/ 375138 w 380592"/>
              <a:gd name="connsiteY2" fmla="*/ 287216 h 439616"/>
              <a:gd name="connsiteX3" fmla="*/ 351692 w 380592"/>
              <a:gd name="connsiteY3" fmla="*/ 439616 h 439616"/>
            </a:gdLst>
            <a:ahLst/>
            <a:cxnLst>
              <a:cxn ang="0">
                <a:pos x="connsiteX0" y="connsiteY0"/>
              </a:cxn>
              <a:cxn ang="0">
                <a:pos x="connsiteX1" y="connsiteY1"/>
              </a:cxn>
              <a:cxn ang="0">
                <a:pos x="connsiteX2" y="connsiteY2"/>
              </a:cxn>
              <a:cxn ang="0">
                <a:pos x="connsiteX3" y="connsiteY3"/>
              </a:cxn>
            </a:cxnLst>
            <a:rect l="l" t="t" r="r" b="b"/>
            <a:pathLst>
              <a:path w="380592" h="439616">
                <a:moveTo>
                  <a:pt x="0" y="0"/>
                </a:moveTo>
                <a:cubicBezTo>
                  <a:pt x="83038" y="55196"/>
                  <a:pt x="166077" y="110393"/>
                  <a:pt x="228600" y="158262"/>
                </a:cubicBezTo>
                <a:cubicBezTo>
                  <a:pt x="291123" y="206131"/>
                  <a:pt x="354623" y="240324"/>
                  <a:pt x="375138" y="287216"/>
                </a:cubicBezTo>
                <a:cubicBezTo>
                  <a:pt x="395653" y="334108"/>
                  <a:pt x="351692" y="439616"/>
                  <a:pt x="351692" y="439616"/>
                </a:cubicBez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41074" name="Group 196"/>
          <p:cNvGrpSpPr>
            <a:grpSpLocks/>
          </p:cNvGrpSpPr>
          <p:nvPr/>
        </p:nvGrpSpPr>
        <p:grpSpPr bwMode="auto">
          <a:xfrm>
            <a:off x="250825" y="4149725"/>
            <a:ext cx="1171575" cy="214313"/>
            <a:chOff x="264995" y="3573430"/>
            <a:chExt cx="1170965" cy="215444"/>
          </a:xfrm>
        </p:grpSpPr>
        <p:sp>
          <p:nvSpPr>
            <p:cNvPr id="198" name="Oval 197"/>
            <p:cNvSpPr>
              <a:spLocks noChangeAspect="1"/>
            </p:cNvSpPr>
            <p:nvPr/>
          </p:nvSpPr>
          <p:spPr>
            <a:xfrm>
              <a:off x="264995" y="3590985"/>
              <a:ext cx="179295" cy="164375"/>
            </a:xfrm>
            <a:prstGeom prst="ellipse">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b="1" dirty="0">
                  <a:solidFill>
                    <a:schemeClr val="tx1"/>
                  </a:solidFill>
                </a:rPr>
                <a:t>IZ </a:t>
              </a:r>
            </a:p>
          </p:txBody>
        </p:sp>
        <p:sp>
          <p:nvSpPr>
            <p:cNvPr id="41101" name="TextBox 198"/>
            <p:cNvSpPr txBox="1">
              <a:spLocks noChangeArrowheads="1"/>
            </p:cNvSpPr>
            <p:nvPr/>
          </p:nvSpPr>
          <p:spPr bwMode="auto">
            <a:xfrm>
              <a:off x="446587" y="3573430"/>
              <a:ext cx="989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Integration Zones</a:t>
              </a:r>
            </a:p>
          </p:txBody>
        </p:sp>
      </p:grpSp>
      <p:sp>
        <p:nvSpPr>
          <p:cNvPr id="189" name="Freeform 188"/>
          <p:cNvSpPr/>
          <p:nvPr/>
        </p:nvSpPr>
        <p:spPr>
          <a:xfrm>
            <a:off x="5819775" y="4524375"/>
            <a:ext cx="523875" cy="414338"/>
          </a:xfrm>
          <a:custGeom>
            <a:avLst/>
            <a:gdLst>
              <a:gd name="connsiteX0" fmla="*/ 76200 w 523875"/>
              <a:gd name="connsiteY0" fmla="*/ 0 h 414338"/>
              <a:gd name="connsiteX1" fmla="*/ 180975 w 523875"/>
              <a:gd name="connsiteY1" fmla="*/ 33338 h 414338"/>
              <a:gd name="connsiteX2" fmla="*/ 223838 w 523875"/>
              <a:gd name="connsiteY2" fmla="*/ 71438 h 414338"/>
              <a:gd name="connsiteX3" fmla="*/ 290513 w 523875"/>
              <a:gd name="connsiteY3" fmla="*/ 114300 h 414338"/>
              <a:gd name="connsiteX4" fmla="*/ 342900 w 523875"/>
              <a:gd name="connsiteY4" fmla="*/ 190500 h 414338"/>
              <a:gd name="connsiteX5" fmla="*/ 376238 w 523875"/>
              <a:gd name="connsiteY5" fmla="*/ 295275 h 414338"/>
              <a:gd name="connsiteX6" fmla="*/ 523875 w 523875"/>
              <a:gd name="connsiteY6" fmla="*/ 390525 h 414338"/>
              <a:gd name="connsiteX7" fmla="*/ 361950 w 523875"/>
              <a:gd name="connsiteY7" fmla="*/ 414338 h 414338"/>
              <a:gd name="connsiteX8" fmla="*/ 238125 w 523875"/>
              <a:gd name="connsiteY8" fmla="*/ 295275 h 414338"/>
              <a:gd name="connsiteX9" fmla="*/ 204788 w 523875"/>
              <a:gd name="connsiteY9" fmla="*/ 209550 h 414338"/>
              <a:gd name="connsiteX10" fmla="*/ 147638 w 523875"/>
              <a:gd name="connsiteY10" fmla="*/ 161925 h 414338"/>
              <a:gd name="connsiteX11" fmla="*/ 38100 w 523875"/>
              <a:gd name="connsiteY11" fmla="*/ 123825 h 414338"/>
              <a:gd name="connsiteX12" fmla="*/ 0 w 523875"/>
              <a:gd name="connsiteY12" fmla="*/ 95250 h 414338"/>
              <a:gd name="connsiteX13" fmla="*/ 76200 w 523875"/>
              <a:gd name="connsiteY13" fmla="*/ 0 h 4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3875" h="414338">
                <a:moveTo>
                  <a:pt x="76200" y="0"/>
                </a:moveTo>
                <a:lnTo>
                  <a:pt x="180975" y="33338"/>
                </a:lnTo>
                <a:lnTo>
                  <a:pt x="223838" y="71438"/>
                </a:lnTo>
                <a:lnTo>
                  <a:pt x="290513" y="114300"/>
                </a:lnTo>
                <a:lnTo>
                  <a:pt x="342900" y="190500"/>
                </a:lnTo>
                <a:lnTo>
                  <a:pt x="376238" y="295275"/>
                </a:lnTo>
                <a:lnTo>
                  <a:pt x="523875" y="390525"/>
                </a:lnTo>
                <a:lnTo>
                  <a:pt x="361950" y="414338"/>
                </a:lnTo>
                <a:lnTo>
                  <a:pt x="238125" y="295275"/>
                </a:lnTo>
                <a:lnTo>
                  <a:pt x="204788" y="209550"/>
                </a:lnTo>
                <a:lnTo>
                  <a:pt x="147638" y="161925"/>
                </a:lnTo>
                <a:lnTo>
                  <a:pt x="38100" y="123825"/>
                </a:lnTo>
                <a:lnTo>
                  <a:pt x="0" y="95250"/>
                </a:lnTo>
                <a:lnTo>
                  <a:pt x="76200" y="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076" name="TextBox 14"/>
          <p:cNvSpPr txBox="1">
            <a:spLocks noChangeArrowheads="1"/>
          </p:cNvSpPr>
          <p:nvPr/>
        </p:nvSpPr>
        <p:spPr bwMode="auto">
          <a:xfrm>
            <a:off x="5880100" y="4713288"/>
            <a:ext cx="314325" cy="200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700" b="1">
                <a:solidFill>
                  <a:schemeClr val="bg1"/>
                </a:solidFill>
              </a:rPr>
              <a:t>IZ1</a:t>
            </a:r>
          </a:p>
        </p:txBody>
      </p:sp>
      <p:sp>
        <p:nvSpPr>
          <p:cNvPr id="41077" name="TextBox 189"/>
          <p:cNvSpPr txBox="1">
            <a:spLocks noChangeArrowheads="1"/>
          </p:cNvSpPr>
          <p:nvPr/>
        </p:nvSpPr>
        <p:spPr bwMode="auto">
          <a:xfrm>
            <a:off x="5253038" y="3562350"/>
            <a:ext cx="314325" cy="200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700" b="1">
                <a:solidFill>
                  <a:schemeClr val="bg1"/>
                </a:solidFill>
              </a:rPr>
              <a:t>IZ2</a:t>
            </a:r>
          </a:p>
        </p:txBody>
      </p:sp>
      <p:sp>
        <p:nvSpPr>
          <p:cNvPr id="41078" name="TextBox 199"/>
          <p:cNvSpPr txBox="1">
            <a:spLocks noChangeArrowheads="1"/>
          </p:cNvSpPr>
          <p:nvPr/>
        </p:nvSpPr>
        <p:spPr bwMode="auto">
          <a:xfrm>
            <a:off x="3875088" y="3382963"/>
            <a:ext cx="314325" cy="200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700" b="1">
                <a:solidFill>
                  <a:schemeClr val="bg1"/>
                </a:solidFill>
              </a:rPr>
              <a:t>IZ3</a:t>
            </a:r>
          </a:p>
        </p:txBody>
      </p:sp>
      <p:sp>
        <p:nvSpPr>
          <p:cNvPr id="126" name="Oval 125"/>
          <p:cNvSpPr>
            <a:spLocks noChangeAspect="1"/>
          </p:cNvSpPr>
          <p:nvPr/>
        </p:nvSpPr>
        <p:spPr>
          <a:xfrm>
            <a:off x="5184775" y="1665288"/>
            <a:ext cx="539750"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8" name="Oval 177"/>
          <p:cNvSpPr>
            <a:spLocks noChangeAspect="1"/>
          </p:cNvSpPr>
          <p:nvPr/>
        </p:nvSpPr>
        <p:spPr>
          <a:xfrm>
            <a:off x="5292725" y="1916113"/>
            <a:ext cx="287338" cy="288925"/>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S4</a:t>
            </a:r>
            <a:endParaRPr lang="en-ZA" b="1" dirty="0">
              <a:solidFill>
                <a:schemeClr val="tx1"/>
              </a:solidFill>
            </a:endParaRPr>
          </a:p>
        </p:txBody>
      </p:sp>
      <p:sp>
        <p:nvSpPr>
          <p:cNvPr id="203" name="Oval 202"/>
          <p:cNvSpPr>
            <a:spLocks noChangeAspect="1"/>
          </p:cNvSpPr>
          <p:nvPr/>
        </p:nvSpPr>
        <p:spPr>
          <a:xfrm>
            <a:off x="6173788" y="4922838"/>
            <a:ext cx="539750"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39" name="Oval 138"/>
          <p:cNvSpPr>
            <a:spLocks noChangeAspect="1"/>
          </p:cNvSpPr>
          <p:nvPr/>
        </p:nvSpPr>
        <p:spPr>
          <a:xfrm>
            <a:off x="6084888" y="4800600"/>
            <a:ext cx="539750" cy="500063"/>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b"/>
          <a:lstStyle/>
          <a:p>
            <a:pPr algn="ctr">
              <a:defRPr/>
            </a:pPr>
            <a:r>
              <a:rPr lang="en-ZA" sz="1050" b="1" dirty="0">
                <a:solidFill>
                  <a:schemeClr val="tx2"/>
                </a:solidFill>
              </a:rPr>
              <a:t>PE CBD</a:t>
            </a:r>
          </a:p>
        </p:txBody>
      </p:sp>
      <p:sp>
        <p:nvSpPr>
          <p:cNvPr id="204" name="Oval 203"/>
          <p:cNvSpPr>
            <a:spLocks noChangeAspect="1"/>
          </p:cNvSpPr>
          <p:nvPr/>
        </p:nvSpPr>
        <p:spPr>
          <a:xfrm>
            <a:off x="5564188" y="5457825"/>
            <a:ext cx="541337"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99" name="Freeform 98"/>
          <p:cNvSpPr/>
          <p:nvPr/>
        </p:nvSpPr>
        <p:spPr>
          <a:xfrm>
            <a:off x="5556250" y="5319713"/>
            <a:ext cx="1052513" cy="609600"/>
          </a:xfrm>
          <a:custGeom>
            <a:avLst/>
            <a:gdLst>
              <a:gd name="connsiteX0" fmla="*/ 83127 w 1052945"/>
              <a:gd name="connsiteY0" fmla="*/ 207819 h 609600"/>
              <a:gd name="connsiteX1" fmla="*/ 0 w 1052945"/>
              <a:gd name="connsiteY1" fmla="*/ 256310 h 609600"/>
              <a:gd name="connsiteX2" fmla="*/ 41563 w 1052945"/>
              <a:gd name="connsiteY2" fmla="*/ 464128 h 609600"/>
              <a:gd name="connsiteX3" fmla="*/ 193963 w 1052945"/>
              <a:gd name="connsiteY3" fmla="*/ 581891 h 609600"/>
              <a:gd name="connsiteX4" fmla="*/ 505691 w 1052945"/>
              <a:gd name="connsiteY4" fmla="*/ 609600 h 609600"/>
              <a:gd name="connsiteX5" fmla="*/ 852054 w 1052945"/>
              <a:gd name="connsiteY5" fmla="*/ 505691 h 609600"/>
              <a:gd name="connsiteX6" fmla="*/ 997527 w 1052945"/>
              <a:gd name="connsiteY6" fmla="*/ 360219 h 609600"/>
              <a:gd name="connsiteX7" fmla="*/ 1052945 w 1052945"/>
              <a:gd name="connsiteY7" fmla="*/ 90055 h 609600"/>
              <a:gd name="connsiteX8" fmla="*/ 879763 w 1052945"/>
              <a:gd name="connsiteY8" fmla="*/ 6928 h 609600"/>
              <a:gd name="connsiteX9" fmla="*/ 685800 w 1052945"/>
              <a:gd name="connsiteY9" fmla="*/ 0 h 609600"/>
              <a:gd name="connsiteX10" fmla="*/ 381000 w 1052945"/>
              <a:gd name="connsiteY10" fmla="*/ 103910 h 609600"/>
              <a:gd name="connsiteX11" fmla="*/ 152400 w 1052945"/>
              <a:gd name="connsiteY11" fmla="*/ 145473 h 609600"/>
              <a:gd name="connsiteX12" fmla="*/ 83127 w 1052945"/>
              <a:gd name="connsiteY12" fmla="*/ 2078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2945" h="609600">
                <a:moveTo>
                  <a:pt x="83127" y="207819"/>
                </a:moveTo>
                <a:lnTo>
                  <a:pt x="0" y="256310"/>
                </a:lnTo>
                <a:lnTo>
                  <a:pt x="41563" y="464128"/>
                </a:lnTo>
                <a:lnTo>
                  <a:pt x="193963" y="581891"/>
                </a:lnTo>
                <a:lnTo>
                  <a:pt x="505691" y="609600"/>
                </a:lnTo>
                <a:lnTo>
                  <a:pt x="852054" y="505691"/>
                </a:lnTo>
                <a:lnTo>
                  <a:pt x="997527" y="360219"/>
                </a:lnTo>
                <a:lnTo>
                  <a:pt x="1052945" y="90055"/>
                </a:lnTo>
                <a:lnTo>
                  <a:pt x="879763" y="6928"/>
                </a:lnTo>
                <a:lnTo>
                  <a:pt x="685800" y="0"/>
                </a:lnTo>
                <a:lnTo>
                  <a:pt x="381000" y="103910"/>
                </a:lnTo>
                <a:lnTo>
                  <a:pt x="152400" y="145473"/>
                </a:lnTo>
                <a:lnTo>
                  <a:pt x="83127" y="207819"/>
                </a:lnTo>
                <a:close/>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085" name="TextBox 201"/>
          <p:cNvSpPr txBox="1">
            <a:spLocks noChangeArrowheads="1"/>
          </p:cNvSpPr>
          <p:nvPr/>
        </p:nvSpPr>
        <p:spPr bwMode="auto">
          <a:xfrm>
            <a:off x="5999163" y="5643563"/>
            <a:ext cx="314325" cy="200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700" b="1">
                <a:solidFill>
                  <a:schemeClr val="bg1"/>
                </a:solidFill>
              </a:rPr>
              <a:t>IZ5</a:t>
            </a:r>
          </a:p>
        </p:txBody>
      </p:sp>
      <p:sp>
        <p:nvSpPr>
          <p:cNvPr id="205" name="Oval 204"/>
          <p:cNvSpPr>
            <a:spLocks noChangeAspect="1"/>
          </p:cNvSpPr>
          <p:nvPr/>
        </p:nvSpPr>
        <p:spPr>
          <a:xfrm>
            <a:off x="4859338" y="4833938"/>
            <a:ext cx="541337"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16" name="Oval 115"/>
          <p:cNvSpPr>
            <a:spLocks noChangeAspect="1"/>
          </p:cNvSpPr>
          <p:nvPr/>
        </p:nvSpPr>
        <p:spPr>
          <a:xfrm>
            <a:off x="5256213" y="4868863"/>
            <a:ext cx="252412" cy="252412"/>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23</a:t>
            </a:r>
          </a:p>
        </p:txBody>
      </p:sp>
      <p:sp>
        <p:nvSpPr>
          <p:cNvPr id="115" name="Oval 114"/>
          <p:cNvSpPr>
            <a:spLocks noChangeAspect="1"/>
          </p:cNvSpPr>
          <p:nvPr/>
        </p:nvSpPr>
        <p:spPr>
          <a:xfrm>
            <a:off x="5256213" y="5157788"/>
            <a:ext cx="252412" cy="250825"/>
          </a:xfrm>
          <a:prstGeom prst="ellipse">
            <a:avLst/>
          </a:prstGeom>
          <a:solidFill>
            <a:srgbClr val="0070C0">
              <a:alpha val="50196"/>
            </a:srgbClr>
          </a:solidFill>
          <a:ln w="127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tx1"/>
                </a:solidFill>
              </a:rPr>
              <a:t>22</a:t>
            </a:r>
            <a:endParaRPr lang="en-ZA" sz="1100" dirty="0">
              <a:solidFill>
                <a:schemeClr val="tx1"/>
              </a:solidFill>
            </a:endParaRPr>
          </a:p>
        </p:txBody>
      </p:sp>
      <p:sp>
        <p:nvSpPr>
          <p:cNvPr id="41089" name="TextBox 200"/>
          <p:cNvSpPr txBox="1">
            <a:spLocks noChangeArrowheads="1"/>
          </p:cNvSpPr>
          <p:nvPr/>
        </p:nvSpPr>
        <p:spPr bwMode="auto">
          <a:xfrm>
            <a:off x="4945063" y="4956175"/>
            <a:ext cx="314325" cy="200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700" b="1">
                <a:solidFill>
                  <a:schemeClr val="bg1"/>
                </a:solidFill>
              </a:rPr>
              <a:t>IZ4</a:t>
            </a:r>
          </a:p>
        </p:txBody>
      </p:sp>
      <p:sp>
        <p:nvSpPr>
          <p:cNvPr id="77" name="Freeform 76"/>
          <p:cNvSpPr/>
          <p:nvPr/>
        </p:nvSpPr>
        <p:spPr>
          <a:xfrm>
            <a:off x="4843463" y="4838700"/>
            <a:ext cx="736600" cy="762000"/>
          </a:xfrm>
          <a:custGeom>
            <a:avLst/>
            <a:gdLst>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431800 w 736600"/>
              <a:gd name="connsiteY5" fmla="*/ 539750 h 762000"/>
              <a:gd name="connsiteX6" fmla="*/ 425450 w 736600"/>
              <a:gd name="connsiteY6" fmla="*/ 717550 h 762000"/>
              <a:gd name="connsiteX7" fmla="*/ 546100 w 736600"/>
              <a:gd name="connsiteY7" fmla="*/ 762000 h 762000"/>
              <a:gd name="connsiteX8" fmla="*/ 717550 w 736600"/>
              <a:gd name="connsiteY8" fmla="*/ 704850 h 762000"/>
              <a:gd name="connsiteX9" fmla="*/ 736600 w 736600"/>
              <a:gd name="connsiteY9" fmla="*/ 476250 h 762000"/>
              <a:gd name="connsiteX10" fmla="*/ 609600 w 736600"/>
              <a:gd name="connsiteY10" fmla="*/ 330200 h 762000"/>
              <a:gd name="connsiteX11" fmla="*/ 679450 w 736600"/>
              <a:gd name="connsiteY11" fmla="*/ 127000 h 762000"/>
              <a:gd name="connsiteX12" fmla="*/ 641350 w 736600"/>
              <a:gd name="connsiteY12" fmla="*/ 38100 h 762000"/>
              <a:gd name="connsiteX13" fmla="*/ 527050 w 736600"/>
              <a:gd name="connsiteY13" fmla="*/ 0 h 762000"/>
              <a:gd name="connsiteX14" fmla="*/ 463550 w 736600"/>
              <a:gd name="connsiteY14"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431800 w 736600"/>
              <a:gd name="connsiteY5" fmla="*/ 539750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36600 w 736600"/>
              <a:gd name="connsiteY10" fmla="*/ 476250 h 762000"/>
              <a:gd name="connsiteX11" fmla="*/ 609600 w 736600"/>
              <a:gd name="connsiteY11" fmla="*/ 330200 h 762000"/>
              <a:gd name="connsiteX12" fmla="*/ 679450 w 736600"/>
              <a:gd name="connsiteY12" fmla="*/ 127000 h 762000"/>
              <a:gd name="connsiteX13" fmla="*/ 641350 w 736600"/>
              <a:gd name="connsiteY13" fmla="*/ 38100 h 762000"/>
              <a:gd name="connsiteX14" fmla="*/ 527050 w 736600"/>
              <a:gd name="connsiteY14" fmla="*/ 0 h 762000"/>
              <a:gd name="connsiteX15" fmla="*/ 463550 w 736600"/>
              <a:gd name="connsiteY15"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36600 w 736600"/>
              <a:gd name="connsiteY10" fmla="*/ 476250 h 762000"/>
              <a:gd name="connsiteX11" fmla="*/ 609600 w 736600"/>
              <a:gd name="connsiteY11" fmla="*/ 330200 h 762000"/>
              <a:gd name="connsiteX12" fmla="*/ 679450 w 736600"/>
              <a:gd name="connsiteY12" fmla="*/ 127000 h 762000"/>
              <a:gd name="connsiteX13" fmla="*/ 641350 w 736600"/>
              <a:gd name="connsiteY13" fmla="*/ 38100 h 762000"/>
              <a:gd name="connsiteX14" fmla="*/ 527050 w 736600"/>
              <a:gd name="connsiteY14" fmla="*/ 0 h 762000"/>
              <a:gd name="connsiteX15" fmla="*/ 463550 w 736600"/>
              <a:gd name="connsiteY15"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08163 w 736600"/>
              <a:gd name="connsiteY10" fmla="*/ 674204 h 762000"/>
              <a:gd name="connsiteX11" fmla="*/ 736600 w 736600"/>
              <a:gd name="connsiteY11" fmla="*/ 476250 h 762000"/>
              <a:gd name="connsiteX12" fmla="*/ 609600 w 736600"/>
              <a:gd name="connsiteY12" fmla="*/ 330200 h 762000"/>
              <a:gd name="connsiteX13" fmla="*/ 679450 w 736600"/>
              <a:gd name="connsiteY13" fmla="*/ 127000 h 762000"/>
              <a:gd name="connsiteX14" fmla="*/ 641350 w 736600"/>
              <a:gd name="connsiteY14" fmla="*/ 38100 h 762000"/>
              <a:gd name="connsiteX15" fmla="*/ 527050 w 736600"/>
              <a:gd name="connsiteY15" fmla="*/ 0 h 762000"/>
              <a:gd name="connsiteX16" fmla="*/ 463550 w 736600"/>
              <a:gd name="connsiteY16"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697672 w 736600"/>
              <a:gd name="connsiteY9" fmla="*/ 701537 h 762000"/>
              <a:gd name="connsiteX10" fmla="*/ 708163 w 736600"/>
              <a:gd name="connsiteY10" fmla="*/ 674204 h 762000"/>
              <a:gd name="connsiteX11" fmla="*/ 736600 w 736600"/>
              <a:gd name="connsiteY11" fmla="*/ 476250 h 762000"/>
              <a:gd name="connsiteX12" fmla="*/ 609600 w 736600"/>
              <a:gd name="connsiteY12" fmla="*/ 330200 h 762000"/>
              <a:gd name="connsiteX13" fmla="*/ 679450 w 736600"/>
              <a:gd name="connsiteY13" fmla="*/ 127000 h 762000"/>
              <a:gd name="connsiteX14" fmla="*/ 641350 w 736600"/>
              <a:gd name="connsiteY14" fmla="*/ 38100 h 762000"/>
              <a:gd name="connsiteX15" fmla="*/ 527050 w 736600"/>
              <a:gd name="connsiteY15" fmla="*/ 0 h 762000"/>
              <a:gd name="connsiteX16" fmla="*/ 463550 w 736600"/>
              <a:gd name="connsiteY16" fmla="*/ 254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6600" h="762000">
                <a:moveTo>
                  <a:pt x="463550" y="25400"/>
                </a:moveTo>
                <a:lnTo>
                  <a:pt x="184150" y="171450"/>
                </a:lnTo>
                <a:lnTo>
                  <a:pt x="0" y="304800"/>
                </a:lnTo>
                <a:lnTo>
                  <a:pt x="19050" y="438150"/>
                </a:lnTo>
                <a:lnTo>
                  <a:pt x="165100" y="539750"/>
                </a:lnTo>
                <a:lnTo>
                  <a:pt x="335722" y="549689"/>
                </a:lnTo>
                <a:cubicBezTo>
                  <a:pt x="335078" y="553646"/>
                  <a:pt x="384129" y="587421"/>
                  <a:pt x="383485" y="591378"/>
                </a:cubicBezTo>
                <a:lnTo>
                  <a:pt x="425450" y="717550"/>
                </a:lnTo>
                <a:lnTo>
                  <a:pt x="546100" y="762000"/>
                </a:lnTo>
                <a:lnTo>
                  <a:pt x="697672" y="701537"/>
                </a:lnTo>
                <a:cubicBezTo>
                  <a:pt x="697856" y="696844"/>
                  <a:pt x="707979" y="678897"/>
                  <a:pt x="708163" y="674204"/>
                </a:cubicBezTo>
                <a:lnTo>
                  <a:pt x="736600" y="476250"/>
                </a:lnTo>
                <a:lnTo>
                  <a:pt x="609600" y="330200"/>
                </a:lnTo>
                <a:lnTo>
                  <a:pt x="679450" y="127000"/>
                </a:lnTo>
                <a:lnTo>
                  <a:pt x="641350" y="38100"/>
                </a:lnTo>
                <a:lnTo>
                  <a:pt x="527050" y="0"/>
                </a:lnTo>
                <a:lnTo>
                  <a:pt x="463550" y="25400"/>
                </a:lnTo>
                <a:close/>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06" name="Oval 205"/>
          <p:cNvSpPr>
            <a:spLocks noChangeAspect="1"/>
          </p:cNvSpPr>
          <p:nvPr/>
        </p:nvSpPr>
        <p:spPr>
          <a:xfrm>
            <a:off x="3706813" y="2708275"/>
            <a:ext cx="539750"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4" name="Freeform 53"/>
          <p:cNvSpPr/>
          <p:nvPr/>
        </p:nvSpPr>
        <p:spPr>
          <a:xfrm>
            <a:off x="3633788" y="2708275"/>
            <a:ext cx="1957387" cy="1611313"/>
          </a:xfrm>
          <a:custGeom>
            <a:avLst/>
            <a:gdLst>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21920 w 1783080"/>
              <a:gd name="connsiteY20" fmla="*/ 106680 h 1508760"/>
              <a:gd name="connsiteX21" fmla="*/ 121920 w 1783080"/>
              <a:gd name="connsiteY21" fmla="*/ 259080 h 1508760"/>
              <a:gd name="connsiteX22" fmla="*/ 137160 w 1783080"/>
              <a:gd name="connsiteY22" fmla="*/ 274320 h 1508760"/>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21920 w 1783080"/>
              <a:gd name="connsiteY20" fmla="*/ 106680 h 1508760"/>
              <a:gd name="connsiteX21" fmla="*/ 160020 w 1783080"/>
              <a:gd name="connsiteY21" fmla="*/ 201930 h 1508760"/>
              <a:gd name="connsiteX22" fmla="*/ 137160 w 1783080"/>
              <a:gd name="connsiteY22" fmla="*/ 274320 h 1508760"/>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60020 w 1783080"/>
              <a:gd name="connsiteY20" fmla="*/ 100330 h 1508760"/>
              <a:gd name="connsiteX21" fmla="*/ 160020 w 1783080"/>
              <a:gd name="connsiteY21" fmla="*/ 201930 h 1508760"/>
              <a:gd name="connsiteX22" fmla="*/ 137160 w 178308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321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7183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7183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67030 w 1767840"/>
              <a:gd name="connsiteY14" fmla="*/ 60579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246380 w 1869440"/>
              <a:gd name="connsiteY21" fmla="*/ 201930 h 1508760"/>
              <a:gd name="connsiteX22" fmla="*/ 223520 w 1869440"/>
              <a:gd name="connsiteY22" fmla="*/ 2743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246380 w 1869440"/>
              <a:gd name="connsiteY21" fmla="*/ 201930 h 1508760"/>
              <a:gd name="connsiteX22" fmla="*/ 172720 w 1869440"/>
              <a:gd name="connsiteY22" fmla="*/ 2235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32080 w 1869440"/>
              <a:gd name="connsiteY0" fmla="*/ 21717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52270 w 1869440"/>
              <a:gd name="connsiteY11" fmla="*/ 106299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394460 h 1508760"/>
              <a:gd name="connsiteX11" fmla="*/ 1652270 w 1869440"/>
              <a:gd name="connsiteY11" fmla="*/ 106299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977390"/>
              <a:gd name="connsiteY0" fmla="*/ 274320 h 1515110"/>
              <a:gd name="connsiteX1" fmla="*/ 0 w 1977390"/>
              <a:gd name="connsiteY1" fmla="*/ 421640 h 1515110"/>
              <a:gd name="connsiteX2" fmla="*/ 118110 w 1977390"/>
              <a:gd name="connsiteY2" fmla="*/ 566420 h 1515110"/>
              <a:gd name="connsiteX3" fmla="*/ 340360 w 1977390"/>
              <a:gd name="connsiteY3" fmla="*/ 608330 h 1515110"/>
              <a:gd name="connsiteX4" fmla="*/ 604520 w 1977390"/>
              <a:gd name="connsiteY4" fmla="*/ 807720 h 1515110"/>
              <a:gd name="connsiteX5" fmla="*/ 787400 w 1977390"/>
              <a:gd name="connsiteY5" fmla="*/ 929640 h 1515110"/>
              <a:gd name="connsiteX6" fmla="*/ 1085850 w 1977390"/>
              <a:gd name="connsiteY6" fmla="*/ 998220 h 1515110"/>
              <a:gd name="connsiteX7" fmla="*/ 1442720 w 1977390"/>
              <a:gd name="connsiteY7" fmla="*/ 1219200 h 1515110"/>
              <a:gd name="connsiteX8" fmla="*/ 1610360 w 1977390"/>
              <a:gd name="connsiteY8" fmla="*/ 1295400 h 1515110"/>
              <a:gd name="connsiteX9" fmla="*/ 1793240 w 1977390"/>
              <a:gd name="connsiteY9" fmla="*/ 1508760 h 1515110"/>
              <a:gd name="connsiteX10" fmla="*/ 1977390 w 1977390"/>
              <a:gd name="connsiteY10" fmla="*/ 1515110 h 1515110"/>
              <a:gd name="connsiteX11" fmla="*/ 1652270 w 1977390"/>
              <a:gd name="connsiteY11" fmla="*/ 1062990 h 1515110"/>
              <a:gd name="connsiteX12" fmla="*/ 1428750 w 1977390"/>
              <a:gd name="connsiteY12" fmla="*/ 1007110 h 1515110"/>
              <a:gd name="connsiteX13" fmla="*/ 1214120 w 1977390"/>
              <a:gd name="connsiteY13" fmla="*/ 899160 h 1515110"/>
              <a:gd name="connsiteX14" fmla="*/ 817880 w 1977390"/>
              <a:gd name="connsiteY14" fmla="*/ 792480 h 1515110"/>
              <a:gd name="connsiteX15" fmla="*/ 468630 w 1977390"/>
              <a:gd name="connsiteY15" fmla="*/ 605790 h 1515110"/>
              <a:gd name="connsiteX16" fmla="*/ 328930 w 1977390"/>
              <a:gd name="connsiteY16" fmla="*/ 486410 h 1515110"/>
              <a:gd name="connsiteX17" fmla="*/ 528320 w 1977390"/>
              <a:gd name="connsiteY17" fmla="*/ 320040 h 1515110"/>
              <a:gd name="connsiteX18" fmla="*/ 635000 w 1977390"/>
              <a:gd name="connsiteY18" fmla="*/ 121920 h 1515110"/>
              <a:gd name="connsiteX19" fmla="*/ 558800 w 1977390"/>
              <a:gd name="connsiteY19" fmla="*/ 30480 h 1515110"/>
              <a:gd name="connsiteX20" fmla="*/ 360680 w 1977390"/>
              <a:gd name="connsiteY20" fmla="*/ 0 h 1515110"/>
              <a:gd name="connsiteX21" fmla="*/ 246380 w 1977390"/>
              <a:gd name="connsiteY21" fmla="*/ 100330 h 1515110"/>
              <a:gd name="connsiteX22" fmla="*/ 195580 w 1977390"/>
              <a:gd name="connsiteY22" fmla="*/ 176530 h 1515110"/>
              <a:gd name="connsiteX23" fmla="*/ 172720 w 1977390"/>
              <a:gd name="connsiteY23" fmla="*/ 223520 h 1515110"/>
              <a:gd name="connsiteX0" fmla="*/ 113030 w 1977390"/>
              <a:gd name="connsiteY0" fmla="*/ 274320 h 1610360"/>
              <a:gd name="connsiteX1" fmla="*/ 0 w 1977390"/>
              <a:gd name="connsiteY1" fmla="*/ 421640 h 1610360"/>
              <a:gd name="connsiteX2" fmla="*/ 118110 w 1977390"/>
              <a:gd name="connsiteY2" fmla="*/ 566420 h 1610360"/>
              <a:gd name="connsiteX3" fmla="*/ 340360 w 1977390"/>
              <a:gd name="connsiteY3" fmla="*/ 608330 h 1610360"/>
              <a:gd name="connsiteX4" fmla="*/ 604520 w 1977390"/>
              <a:gd name="connsiteY4" fmla="*/ 807720 h 1610360"/>
              <a:gd name="connsiteX5" fmla="*/ 787400 w 1977390"/>
              <a:gd name="connsiteY5" fmla="*/ 929640 h 1610360"/>
              <a:gd name="connsiteX6" fmla="*/ 1085850 w 1977390"/>
              <a:gd name="connsiteY6" fmla="*/ 998220 h 1610360"/>
              <a:gd name="connsiteX7" fmla="*/ 1442720 w 1977390"/>
              <a:gd name="connsiteY7" fmla="*/ 1219200 h 1610360"/>
              <a:gd name="connsiteX8" fmla="*/ 1610360 w 1977390"/>
              <a:gd name="connsiteY8" fmla="*/ 1295400 h 1610360"/>
              <a:gd name="connsiteX9" fmla="*/ 1812290 w 1977390"/>
              <a:gd name="connsiteY9" fmla="*/ 1610360 h 1610360"/>
              <a:gd name="connsiteX10" fmla="*/ 1977390 w 1977390"/>
              <a:gd name="connsiteY10" fmla="*/ 1515110 h 1610360"/>
              <a:gd name="connsiteX11" fmla="*/ 1652270 w 1977390"/>
              <a:gd name="connsiteY11" fmla="*/ 1062990 h 1610360"/>
              <a:gd name="connsiteX12" fmla="*/ 1428750 w 1977390"/>
              <a:gd name="connsiteY12" fmla="*/ 1007110 h 1610360"/>
              <a:gd name="connsiteX13" fmla="*/ 1214120 w 1977390"/>
              <a:gd name="connsiteY13" fmla="*/ 899160 h 1610360"/>
              <a:gd name="connsiteX14" fmla="*/ 817880 w 1977390"/>
              <a:gd name="connsiteY14" fmla="*/ 792480 h 1610360"/>
              <a:gd name="connsiteX15" fmla="*/ 468630 w 1977390"/>
              <a:gd name="connsiteY15" fmla="*/ 605790 h 1610360"/>
              <a:gd name="connsiteX16" fmla="*/ 328930 w 1977390"/>
              <a:gd name="connsiteY16" fmla="*/ 486410 h 1610360"/>
              <a:gd name="connsiteX17" fmla="*/ 528320 w 1977390"/>
              <a:gd name="connsiteY17" fmla="*/ 320040 h 1610360"/>
              <a:gd name="connsiteX18" fmla="*/ 635000 w 1977390"/>
              <a:gd name="connsiteY18" fmla="*/ 121920 h 1610360"/>
              <a:gd name="connsiteX19" fmla="*/ 558800 w 1977390"/>
              <a:gd name="connsiteY19" fmla="*/ 30480 h 1610360"/>
              <a:gd name="connsiteX20" fmla="*/ 360680 w 1977390"/>
              <a:gd name="connsiteY20" fmla="*/ 0 h 1610360"/>
              <a:gd name="connsiteX21" fmla="*/ 246380 w 1977390"/>
              <a:gd name="connsiteY21" fmla="*/ 100330 h 1610360"/>
              <a:gd name="connsiteX22" fmla="*/ 195580 w 1977390"/>
              <a:gd name="connsiteY22" fmla="*/ 176530 h 1610360"/>
              <a:gd name="connsiteX23" fmla="*/ 172720 w 1977390"/>
              <a:gd name="connsiteY23" fmla="*/ 223520 h 1610360"/>
              <a:gd name="connsiteX0" fmla="*/ 113030 w 1977390"/>
              <a:gd name="connsiteY0" fmla="*/ 274320 h 1610360"/>
              <a:gd name="connsiteX1" fmla="*/ 0 w 1977390"/>
              <a:gd name="connsiteY1" fmla="*/ 421640 h 1610360"/>
              <a:gd name="connsiteX2" fmla="*/ 118110 w 1977390"/>
              <a:gd name="connsiteY2" fmla="*/ 566420 h 1610360"/>
              <a:gd name="connsiteX3" fmla="*/ 340360 w 1977390"/>
              <a:gd name="connsiteY3" fmla="*/ 608330 h 1610360"/>
              <a:gd name="connsiteX4" fmla="*/ 604520 w 1977390"/>
              <a:gd name="connsiteY4" fmla="*/ 807720 h 1610360"/>
              <a:gd name="connsiteX5" fmla="*/ 787400 w 1977390"/>
              <a:gd name="connsiteY5" fmla="*/ 929640 h 1610360"/>
              <a:gd name="connsiteX6" fmla="*/ 1085850 w 1977390"/>
              <a:gd name="connsiteY6" fmla="*/ 998220 h 1610360"/>
              <a:gd name="connsiteX7" fmla="*/ 1442720 w 1977390"/>
              <a:gd name="connsiteY7" fmla="*/ 1219200 h 1610360"/>
              <a:gd name="connsiteX8" fmla="*/ 1610360 w 1977390"/>
              <a:gd name="connsiteY8" fmla="*/ 1295400 h 1610360"/>
              <a:gd name="connsiteX9" fmla="*/ 1812290 w 1977390"/>
              <a:gd name="connsiteY9" fmla="*/ 1610360 h 1610360"/>
              <a:gd name="connsiteX10" fmla="*/ 1977390 w 1977390"/>
              <a:gd name="connsiteY10" fmla="*/ 1515110 h 1610360"/>
              <a:gd name="connsiteX11" fmla="*/ 1639570 w 1977390"/>
              <a:gd name="connsiteY11" fmla="*/ 1094740 h 1610360"/>
              <a:gd name="connsiteX12" fmla="*/ 1428750 w 1977390"/>
              <a:gd name="connsiteY12" fmla="*/ 1007110 h 1610360"/>
              <a:gd name="connsiteX13" fmla="*/ 1214120 w 1977390"/>
              <a:gd name="connsiteY13" fmla="*/ 899160 h 1610360"/>
              <a:gd name="connsiteX14" fmla="*/ 817880 w 1977390"/>
              <a:gd name="connsiteY14" fmla="*/ 792480 h 1610360"/>
              <a:gd name="connsiteX15" fmla="*/ 468630 w 1977390"/>
              <a:gd name="connsiteY15" fmla="*/ 605790 h 1610360"/>
              <a:gd name="connsiteX16" fmla="*/ 328930 w 1977390"/>
              <a:gd name="connsiteY16" fmla="*/ 486410 h 1610360"/>
              <a:gd name="connsiteX17" fmla="*/ 528320 w 1977390"/>
              <a:gd name="connsiteY17" fmla="*/ 320040 h 1610360"/>
              <a:gd name="connsiteX18" fmla="*/ 635000 w 1977390"/>
              <a:gd name="connsiteY18" fmla="*/ 121920 h 1610360"/>
              <a:gd name="connsiteX19" fmla="*/ 558800 w 1977390"/>
              <a:gd name="connsiteY19" fmla="*/ 30480 h 1610360"/>
              <a:gd name="connsiteX20" fmla="*/ 360680 w 1977390"/>
              <a:gd name="connsiteY20" fmla="*/ 0 h 1610360"/>
              <a:gd name="connsiteX21" fmla="*/ 246380 w 1977390"/>
              <a:gd name="connsiteY21" fmla="*/ 100330 h 1610360"/>
              <a:gd name="connsiteX22" fmla="*/ 195580 w 1977390"/>
              <a:gd name="connsiteY22" fmla="*/ 176530 h 1610360"/>
              <a:gd name="connsiteX23" fmla="*/ 172720 w 197739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40360 w 1958340"/>
              <a:gd name="connsiteY3" fmla="*/ 6083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87400 w 1958340"/>
              <a:gd name="connsiteY5" fmla="*/ 929640 h 1610360"/>
              <a:gd name="connsiteX6" fmla="*/ 830580 w 1958340"/>
              <a:gd name="connsiteY6" fmla="*/ 904240 h 1610360"/>
              <a:gd name="connsiteX7" fmla="*/ 1085850 w 1958340"/>
              <a:gd name="connsiteY7" fmla="*/ 998220 h 1610360"/>
              <a:gd name="connsiteX8" fmla="*/ 1442720 w 1958340"/>
              <a:gd name="connsiteY8" fmla="*/ 1219200 h 1610360"/>
              <a:gd name="connsiteX9" fmla="*/ 1610360 w 1958340"/>
              <a:gd name="connsiteY9" fmla="*/ 1295400 h 1610360"/>
              <a:gd name="connsiteX10" fmla="*/ 1812290 w 1958340"/>
              <a:gd name="connsiteY10" fmla="*/ 1610360 h 1610360"/>
              <a:gd name="connsiteX11" fmla="*/ 1958340 w 1958340"/>
              <a:gd name="connsiteY11" fmla="*/ 1515110 h 1610360"/>
              <a:gd name="connsiteX12" fmla="*/ 1639570 w 1958340"/>
              <a:gd name="connsiteY12" fmla="*/ 1094740 h 1610360"/>
              <a:gd name="connsiteX13" fmla="*/ 1428750 w 1958340"/>
              <a:gd name="connsiteY13" fmla="*/ 1007110 h 1610360"/>
              <a:gd name="connsiteX14" fmla="*/ 1214120 w 1958340"/>
              <a:gd name="connsiteY14" fmla="*/ 899160 h 1610360"/>
              <a:gd name="connsiteX15" fmla="*/ 817880 w 1958340"/>
              <a:gd name="connsiteY15" fmla="*/ 792480 h 1610360"/>
              <a:gd name="connsiteX16" fmla="*/ 468630 w 1958340"/>
              <a:gd name="connsiteY16" fmla="*/ 605790 h 1610360"/>
              <a:gd name="connsiteX17" fmla="*/ 328930 w 1958340"/>
              <a:gd name="connsiteY17" fmla="*/ 486410 h 1610360"/>
              <a:gd name="connsiteX18" fmla="*/ 528320 w 1958340"/>
              <a:gd name="connsiteY18" fmla="*/ 320040 h 1610360"/>
              <a:gd name="connsiteX19" fmla="*/ 635000 w 1958340"/>
              <a:gd name="connsiteY19" fmla="*/ 121920 h 1610360"/>
              <a:gd name="connsiteX20" fmla="*/ 558800 w 1958340"/>
              <a:gd name="connsiteY20" fmla="*/ 30480 h 1610360"/>
              <a:gd name="connsiteX21" fmla="*/ 360680 w 1958340"/>
              <a:gd name="connsiteY21" fmla="*/ 0 h 1610360"/>
              <a:gd name="connsiteX22" fmla="*/ 246380 w 1958340"/>
              <a:gd name="connsiteY22" fmla="*/ 100330 h 1610360"/>
              <a:gd name="connsiteX23" fmla="*/ 195580 w 1958340"/>
              <a:gd name="connsiteY23" fmla="*/ 176530 h 1610360"/>
              <a:gd name="connsiteX24" fmla="*/ 172720 w 1958340"/>
              <a:gd name="connsiteY24"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59460 w 1958340"/>
              <a:gd name="connsiteY5" fmla="*/ 845820 h 1610360"/>
              <a:gd name="connsiteX6" fmla="*/ 830580 w 1958340"/>
              <a:gd name="connsiteY6" fmla="*/ 904240 h 1610360"/>
              <a:gd name="connsiteX7" fmla="*/ 1085850 w 1958340"/>
              <a:gd name="connsiteY7" fmla="*/ 998220 h 1610360"/>
              <a:gd name="connsiteX8" fmla="*/ 1442720 w 1958340"/>
              <a:gd name="connsiteY8" fmla="*/ 1219200 h 1610360"/>
              <a:gd name="connsiteX9" fmla="*/ 1610360 w 1958340"/>
              <a:gd name="connsiteY9" fmla="*/ 1295400 h 1610360"/>
              <a:gd name="connsiteX10" fmla="*/ 1812290 w 1958340"/>
              <a:gd name="connsiteY10" fmla="*/ 1610360 h 1610360"/>
              <a:gd name="connsiteX11" fmla="*/ 1958340 w 1958340"/>
              <a:gd name="connsiteY11" fmla="*/ 1515110 h 1610360"/>
              <a:gd name="connsiteX12" fmla="*/ 1639570 w 1958340"/>
              <a:gd name="connsiteY12" fmla="*/ 1094740 h 1610360"/>
              <a:gd name="connsiteX13" fmla="*/ 1428750 w 1958340"/>
              <a:gd name="connsiteY13" fmla="*/ 1007110 h 1610360"/>
              <a:gd name="connsiteX14" fmla="*/ 1214120 w 1958340"/>
              <a:gd name="connsiteY14" fmla="*/ 899160 h 1610360"/>
              <a:gd name="connsiteX15" fmla="*/ 817880 w 1958340"/>
              <a:gd name="connsiteY15" fmla="*/ 792480 h 1610360"/>
              <a:gd name="connsiteX16" fmla="*/ 468630 w 1958340"/>
              <a:gd name="connsiteY16" fmla="*/ 605790 h 1610360"/>
              <a:gd name="connsiteX17" fmla="*/ 328930 w 1958340"/>
              <a:gd name="connsiteY17" fmla="*/ 486410 h 1610360"/>
              <a:gd name="connsiteX18" fmla="*/ 528320 w 1958340"/>
              <a:gd name="connsiteY18" fmla="*/ 320040 h 1610360"/>
              <a:gd name="connsiteX19" fmla="*/ 635000 w 1958340"/>
              <a:gd name="connsiteY19" fmla="*/ 121920 h 1610360"/>
              <a:gd name="connsiteX20" fmla="*/ 558800 w 1958340"/>
              <a:gd name="connsiteY20" fmla="*/ 30480 h 1610360"/>
              <a:gd name="connsiteX21" fmla="*/ 360680 w 1958340"/>
              <a:gd name="connsiteY21" fmla="*/ 0 h 1610360"/>
              <a:gd name="connsiteX22" fmla="*/ 246380 w 1958340"/>
              <a:gd name="connsiteY22" fmla="*/ 100330 h 1610360"/>
              <a:gd name="connsiteX23" fmla="*/ 195580 w 1958340"/>
              <a:gd name="connsiteY23" fmla="*/ 176530 h 1610360"/>
              <a:gd name="connsiteX24" fmla="*/ 172720 w 1958340"/>
              <a:gd name="connsiteY24" fmla="*/ 223520 h 1610360"/>
              <a:gd name="connsiteX0" fmla="*/ 105410 w 1950720"/>
              <a:gd name="connsiteY0" fmla="*/ 274320 h 1610360"/>
              <a:gd name="connsiteX1" fmla="*/ 0 w 1950720"/>
              <a:gd name="connsiteY1" fmla="*/ 416560 h 1610360"/>
              <a:gd name="connsiteX2" fmla="*/ 110490 w 1950720"/>
              <a:gd name="connsiteY2" fmla="*/ 576580 h 1610360"/>
              <a:gd name="connsiteX3" fmla="*/ 297180 w 1950720"/>
              <a:gd name="connsiteY3" fmla="*/ 582930 h 1610360"/>
              <a:gd name="connsiteX4" fmla="*/ 604520 w 1950720"/>
              <a:gd name="connsiteY4" fmla="*/ 792480 h 1610360"/>
              <a:gd name="connsiteX5" fmla="*/ 751840 w 1950720"/>
              <a:gd name="connsiteY5" fmla="*/ 845820 h 1610360"/>
              <a:gd name="connsiteX6" fmla="*/ 822960 w 1950720"/>
              <a:gd name="connsiteY6" fmla="*/ 904240 h 1610360"/>
              <a:gd name="connsiteX7" fmla="*/ 1078230 w 1950720"/>
              <a:gd name="connsiteY7" fmla="*/ 998220 h 1610360"/>
              <a:gd name="connsiteX8" fmla="*/ 1435100 w 1950720"/>
              <a:gd name="connsiteY8" fmla="*/ 1219200 h 1610360"/>
              <a:gd name="connsiteX9" fmla="*/ 1602740 w 1950720"/>
              <a:gd name="connsiteY9" fmla="*/ 1295400 h 1610360"/>
              <a:gd name="connsiteX10" fmla="*/ 1804670 w 1950720"/>
              <a:gd name="connsiteY10" fmla="*/ 1610360 h 1610360"/>
              <a:gd name="connsiteX11" fmla="*/ 1950720 w 1950720"/>
              <a:gd name="connsiteY11" fmla="*/ 1515110 h 1610360"/>
              <a:gd name="connsiteX12" fmla="*/ 1631950 w 1950720"/>
              <a:gd name="connsiteY12" fmla="*/ 1094740 h 1610360"/>
              <a:gd name="connsiteX13" fmla="*/ 1421130 w 1950720"/>
              <a:gd name="connsiteY13" fmla="*/ 1007110 h 1610360"/>
              <a:gd name="connsiteX14" fmla="*/ 1206500 w 1950720"/>
              <a:gd name="connsiteY14" fmla="*/ 899160 h 1610360"/>
              <a:gd name="connsiteX15" fmla="*/ 810260 w 1950720"/>
              <a:gd name="connsiteY15" fmla="*/ 792480 h 1610360"/>
              <a:gd name="connsiteX16" fmla="*/ 461010 w 1950720"/>
              <a:gd name="connsiteY16" fmla="*/ 605790 h 1610360"/>
              <a:gd name="connsiteX17" fmla="*/ 321310 w 1950720"/>
              <a:gd name="connsiteY17" fmla="*/ 486410 h 1610360"/>
              <a:gd name="connsiteX18" fmla="*/ 520700 w 1950720"/>
              <a:gd name="connsiteY18" fmla="*/ 320040 h 1610360"/>
              <a:gd name="connsiteX19" fmla="*/ 627380 w 1950720"/>
              <a:gd name="connsiteY19" fmla="*/ 121920 h 1610360"/>
              <a:gd name="connsiteX20" fmla="*/ 551180 w 1950720"/>
              <a:gd name="connsiteY20" fmla="*/ 30480 h 1610360"/>
              <a:gd name="connsiteX21" fmla="*/ 353060 w 1950720"/>
              <a:gd name="connsiteY21" fmla="*/ 0 h 1610360"/>
              <a:gd name="connsiteX22" fmla="*/ 238760 w 1950720"/>
              <a:gd name="connsiteY22" fmla="*/ 100330 h 1610360"/>
              <a:gd name="connsiteX23" fmla="*/ 187960 w 1950720"/>
              <a:gd name="connsiteY23" fmla="*/ 176530 h 1610360"/>
              <a:gd name="connsiteX24" fmla="*/ 165100 w 1950720"/>
              <a:gd name="connsiteY24" fmla="*/ 223520 h 1610360"/>
              <a:gd name="connsiteX0" fmla="*/ 105410 w 1950720"/>
              <a:gd name="connsiteY0" fmla="*/ 274320 h 1610360"/>
              <a:gd name="connsiteX1" fmla="*/ 0 w 1950720"/>
              <a:gd name="connsiteY1" fmla="*/ 416560 h 1610360"/>
              <a:gd name="connsiteX2" fmla="*/ 110490 w 1950720"/>
              <a:gd name="connsiteY2" fmla="*/ 576580 h 1610360"/>
              <a:gd name="connsiteX3" fmla="*/ 297180 w 1950720"/>
              <a:gd name="connsiteY3" fmla="*/ 582930 h 1610360"/>
              <a:gd name="connsiteX4" fmla="*/ 604520 w 1950720"/>
              <a:gd name="connsiteY4" fmla="*/ 792480 h 1610360"/>
              <a:gd name="connsiteX5" fmla="*/ 751840 w 1950720"/>
              <a:gd name="connsiteY5" fmla="*/ 845820 h 1610360"/>
              <a:gd name="connsiteX6" fmla="*/ 822960 w 1950720"/>
              <a:gd name="connsiteY6" fmla="*/ 904240 h 1610360"/>
              <a:gd name="connsiteX7" fmla="*/ 1078230 w 1950720"/>
              <a:gd name="connsiteY7" fmla="*/ 998220 h 1610360"/>
              <a:gd name="connsiteX8" fmla="*/ 1435100 w 1950720"/>
              <a:gd name="connsiteY8" fmla="*/ 1219200 h 1610360"/>
              <a:gd name="connsiteX9" fmla="*/ 1602740 w 1950720"/>
              <a:gd name="connsiteY9" fmla="*/ 1295400 h 1610360"/>
              <a:gd name="connsiteX10" fmla="*/ 1804670 w 1950720"/>
              <a:gd name="connsiteY10" fmla="*/ 1610360 h 1610360"/>
              <a:gd name="connsiteX11" fmla="*/ 1950720 w 1950720"/>
              <a:gd name="connsiteY11" fmla="*/ 1515110 h 1610360"/>
              <a:gd name="connsiteX12" fmla="*/ 1631950 w 1950720"/>
              <a:gd name="connsiteY12" fmla="*/ 1094740 h 1610360"/>
              <a:gd name="connsiteX13" fmla="*/ 1421130 w 1950720"/>
              <a:gd name="connsiteY13" fmla="*/ 1007110 h 1610360"/>
              <a:gd name="connsiteX14" fmla="*/ 1206500 w 1950720"/>
              <a:gd name="connsiteY14" fmla="*/ 899160 h 1610360"/>
              <a:gd name="connsiteX15" fmla="*/ 810260 w 1950720"/>
              <a:gd name="connsiteY15" fmla="*/ 792480 h 1610360"/>
              <a:gd name="connsiteX16" fmla="*/ 461010 w 1950720"/>
              <a:gd name="connsiteY16" fmla="*/ 605790 h 1610360"/>
              <a:gd name="connsiteX17" fmla="*/ 321310 w 1950720"/>
              <a:gd name="connsiteY17" fmla="*/ 486410 h 1610360"/>
              <a:gd name="connsiteX18" fmla="*/ 520700 w 1950720"/>
              <a:gd name="connsiteY18" fmla="*/ 320040 h 1610360"/>
              <a:gd name="connsiteX19" fmla="*/ 627380 w 1950720"/>
              <a:gd name="connsiteY19" fmla="*/ 121920 h 1610360"/>
              <a:gd name="connsiteX20" fmla="*/ 551180 w 1950720"/>
              <a:gd name="connsiteY20" fmla="*/ 30480 h 1610360"/>
              <a:gd name="connsiteX21" fmla="*/ 353060 w 1950720"/>
              <a:gd name="connsiteY21" fmla="*/ 0 h 1610360"/>
              <a:gd name="connsiteX22" fmla="*/ 238760 w 1950720"/>
              <a:gd name="connsiteY22" fmla="*/ 100330 h 1610360"/>
              <a:gd name="connsiteX23" fmla="*/ 187960 w 1950720"/>
              <a:gd name="connsiteY23" fmla="*/ 176530 h 1610360"/>
              <a:gd name="connsiteX24" fmla="*/ 165100 w 1950720"/>
              <a:gd name="connsiteY24" fmla="*/ 223520 h 1610360"/>
              <a:gd name="connsiteX0" fmla="*/ 110697 w 1956007"/>
              <a:gd name="connsiteY0" fmla="*/ 274320 h 1610360"/>
              <a:gd name="connsiteX1" fmla="*/ 25607 w 1956007"/>
              <a:gd name="connsiteY1" fmla="*/ 345440 h 1610360"/>
              <a:gd name="connsiteX2" fmla="*/ 5287 w 1956007"/>
              <a:gd name="connsiteY2" fmla="*/ 416560 h 1610360"/>
              <a:gd name="connsiteX3" fmla="*/ 115777 w 1956007"/>
              <a:gd name="connsiteY3" fmla="*/ 576580 h 1610360"/>
              <a:gd name="connsiteX4" fmla="*/ 302467 w 1956007"/>
              <a:gd name="connsiteY4" fmla="*/ 582930 h 1610360"/>
              <a:gd name="connsiteX5" fmla="*/ 609807 w 1956007"/>
              <a:gd name="connsiteY5" fmla="*/ 792480 h 1610360"/>
              <a:gd name="connsiteX6" fmla="*/ 757127 w 1956007"/>
              <a:gd name="connsiteY6" fmla="*/ 845820 h 1610360"/>
              <a:gd name="connsiteX7" fmla="*/ 828247 w 1956007"/>
              <a:gd name="connsiteY7" fmla="*/ 904240 h 1610360"/>
              <a:gd name="connsiteX8" fmla="*/ 1083517 w 1956007"/>
              <a:gd name="connsiteY8" fmla="*/ 998220 h 1610360"/>
              <a:gd name="connsiteX9" fmla="*/ 1440387 w 1956007"/>
              <a:gd name="connsiteY9" fmla="*/ 1219200 h 1610360"/>
              <a:gd name="connsiteX10" fmla="*/ 1608027 w 1956007"/>
              <a:gd name="connsiteY10" fmla="*/ 1295400 h 1610360"/>
              <a:gd name="connsiteX11" fmla="*/ 1809957 w 1956007"/>
              <a:gd name="connsiteY11" fmla="*/ 1610360 h 1610360"/>
              <a:gd name="connsiteX12" fmla="*/ 1956007 w 1956007"/>
              <a:gd name="connsiteY12" fmla="*/ 1515110 h 1610360"/>
              <a:gd name="connsiteX13" fmla="*/ 1637237 w 1956007"/>
              <a:gd name="connsiteY13" fmla="*/ 1094740 h 1610360"/>
              <a:gd name="connsiteX14" fmla="*/ 1426417 w 1956007"/>
              <a:gd name="connsiteY14" fmla="*/ 1007110 h 1610360"/>
              <a:gd name="connsiteX15" fmla="*/ 1211787 w 1956007"/>
              <a:gd name="connsiteY15" fmla="*/ 899160 h 1610360"/>
              <a:gd name="connsiteX16" fmla="*/ 815547 w 1956007"/>
              <a:gd name="connsiteY16" fmla="*/ 792480 h 1610360"/>
              <a:gd name="connsiteX17" fmla="*/ 466297 w 1956007"/>
              <a:gd name="connsiteY17" fmla="*/ 605790 h 1610360"/>
              <a:gd name="connsiteX18" fmla="*/ 326597 w 1956007"/>
              <a:gd name="connsiteY18" fmla="*/ 486410 h 1610360"/>
              <a:gd name="connsiteX19" fmla="*/ 525987 w 1956007"/>
              <a:gd name="connsiteY19" fmla="*/ 320040 h 1610360"/>
              <a:gd name="connsiteX20" fmla="*/ 632667 w 1956007"/>
              <a:gd name="connsiteY20" fmla="*/ 121920 h 1610360"/>
              <a:gd name="connsiteX21" fmla="*/ 556467 w 1956007"/>
              <a:gd name="connsiteY21" fmla="*/ 30480 h 1610360"/>
              <a:gd name="connsiteX22" fmla="*/ 358347 w 1956007"/>
              <a:gd name="connsiteY22" fmla="*/ 0 h 1610360"/>
              <a:gd name="connsiteX23" fmla="*/ 244047 w 1956007"/>
              <a:gd name="connsiteY23" fmla="*/ 100330 h 1610360"/>
              <a:gd name="connsiteX24" fmla="*/ 193247 w 1956007"/>
              <a:gd name="connsiteY24" fmla="*/ 176530 h 1610360"/>
              <a:gd name="connsiteX25" fmla="*/ 170387 w 1956007"/>
              <a:gd name="connsiteY25" fmla="*/ 223520 h 161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6007" h="1610360">
                <a:moveTo>
                  <a:pt x="110697" y="274320"/>
                </a:moveTo>
                <a:cubicBezTo>
                  <a:pt x="97362" y="288290"/>
                  <a:pt x="43175" y="321733"/>
                  <a:pt x="25607" y="345440"/>
                </a:cubicBezTo>
                <a:cubicBezTo>
                  <a:pt x="8039" y="369147"/>
                  <a:pt x="-8895" y="380153"/>
                  <a:pt x="5287" y="416560"/>
                </a:cubicBezTo>
                <a:lnTo>
                  <a:pt x="115777" y="576580"/>
                </a:lnTo>
                <a:cubicBezTo>
                  <a:pt x="189860" y="590550"/>
                  <a:pt x="251244" y="596900"/>
                  <a:pt x="302467" y="582930"/>
                </a:cubicBezTo>
                <a:cubicBezTo>
                  <a:pt x="341837" y="683260"/>
                  <a:pt x="538687" y="736600"/>
                  <a:pt x="609807" y="792480"/>
                </a:cubicBezTo>
                <a:lnTo>
                  <a:pt x="757127" y="845820"/>
                </a:lnTo>
                <a:cubicBezTo>
                  <a:pt x="761360" y="846667"/>
                  <a:pt x="824014" y="903393"/>
                  <a:pt x="828247" y="904240"/>
                </a:cubicBezTo>
                <a:lnTo>
                  <a:pt x="1083517" y="998220"/>
                </a:lnTo>
                <a:lnTo>
                  <a:pt x="1440387" y="1219200"/>
                </a:lnTo>
                <a:lnTo>
                  <a:pt x="1608027" y="1295400"/>
                </a:lnTo>
                <a:lnTo>
                  <a:pt x="1809957" y="1610360"/>
                </a:lnTo>
                <a:lnTo>
                  <a:pt x="1956007" y="1515110"/>
                </a:lnTo>
                <a:lnTo>
                  <a:pt x="1637237" y="1094740"/>
                </a:lnTo>
                <a:lnTo>
                  <a:pt x="1426417" y="1007110"/>
                </a:lnTo>
                <a:lnTo>
                  <a:pt x="1211787" y="899160"/>
                </a:lnTo>
                <a:lnTo>
                  <a:pt x="815547" y="792480"/>
                </a:lnTo>
                <a:lnTo>
                  <a:pt x="466297" y="605790"/>
                </a:lnTo>
                <a:lnTo>
                  <a:pt x="326597" y="486410"/>
                </a:lnTo>
                <a:lnTo>
                  <a:pt x="525987" y="320040"/>
                </a:lnTo>
                <a:lnTo>
                  <a:pt x="632667" y="121920"/>
                </a:lnTo>
                <a:lnTo>
                  <a:pt x="556467" y="30480"/>
                </a:lnTo>
                <a:lnTo>
                  <a:pt x="358347" y="0"/>
                </a:lnTo>
                <a:lnTo>
                  <a:pt x="244047" y="100330"/>
                </a:lnTo>
                <a:lnTo>
                  <a:pt x="193247" y="176530"/>
                </a:lnTo>
                <a:lnTo>
                  <a:pt x="170387" y="22352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80" name="Oval 179"/>
          <p:cNvSpPr>
            <a:spLocks noChangeAspect="1"/>
          </p:cNvSpPr>
          <p:nvPr/>
        </p:nvSpPr>
        <p:spPr>
          <a:xfrm>
            <a:off x="3900488" y="2744788"/>
            <a:ext cx="360362" cy="36036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b="1" dirty="0">
              <a:solidFill>
                <a:schemeClr val="tx1"/>
              </a:solidFill>
            </a:endParaRPr>
          </a:p>
        </p:txBody>
      </p:sp>
      <p:sp>
        <p:nvSpPr>
          <p:cNvPr id="142" name="Oval 141"/>
          <p:cNvSpPr>
            <a:spLocks noChangeAspect="1"/>
          </p:cNvSpPr>
          <p:nvPr/>
        </p:nvSpPr>
        <p:spPr>
          <a:xfrm>
            <a:off x="3937000" y="2781300"/>
            <a:ext cx="287338" cy="287338"/>
          </a:xfrm>
          <a:prstGeom prst="ellipse">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Hub2</a:t>
            </a:r>
            <a:endParaRPr lang="en-ZA" b="1" dirty="0">
              <a:solidFill>
                <a:schemeClr val="tx1"/>
              </a:solidFill>
            </a:endParaRPr>
          </a:p>
        </p:txBody>
      </p:sp>
      <p:sp>
        <p:nvSpPr>
          <p:cNvPr id="207" name="Oval 206"/>
          <p:cNvSpPr>
            <a:spLocks noChangeAspect="1"/>
          </p:cNvSpPr>
          <p:nvPr/>
        </p:nvSpPr>
        <p:spPr>
          <a:xfrm>
            <a:off x="3246438" y="2419350"/>
            <a:ext cx="539750" cy="539750"/>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5" name="Oval 174"/>
          <p:cNvSpPr>
            <a:spLocks noChangeAspect="1"/>
          </p:cNvSpPr>
          <p:nvPr/>
        </p:nvSpPr>
        <p:spPr>
          <a:xfrm>
            <a:off x="3167063" y="2708275"/>
            <a:ext cx="288925" cy="288925"/>
          </a:xfrm>
          <a:prstGeom prst="ellipse">
            <a:avLst/>
          </a:prstGeom>
          <a:solidFill>
            <a:srgbClr val="FF9900">
              <a:alpha val="25098"/>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S3</a:t>
            </a:r>
            <a:endParaRPr lang="en-ZA" b="1" dirty="0">
              <a:solidFill>
                <a:schemeClr val="tx1"/>
              </a:solidFill>
            </a:endParaRPr>
          </a:p>
        </p:txBody>
      </p:sp>
      <p:grpSp>
        <p:nvGrpSpPr>
          <p:cNvPr id="41097" name="Group 126"/>
          <p:cNvGrpSpPr>
            <a:grpSpLocks/>
          </p:cNvGrpSpPr>
          <p:nvPr/>
        </p:nvGrpSpPr>
        <p:grpSpPr bwMode="auto">
          <a:xfrm>
            <a:off x="247650" y="4314825"/>
            <a:ext cx="1404938" cy="338138"/>
            <a:chOff x="246988" y="5085184"/>
            <a:chExt cx="1405126" cy="338554"/>
          </a:xfrm>
        </p:grpSpPr>
        <p:sp>
          <p:nvSpPr>
            <p:cNvPr id="208" name="Oval 207"/>
            <p:cNvSpPr>
              <a:spLocks noChangeAspect="1"/>
            </p:cNvSpPr>
            <p:nvPr/>
          </p:nvSpPr>
          <p:spPr>
            <a:xfrm>
              <a:off x="246988" y="5164657"/>
              <a:ext cx="179412" cy="179609"/>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1099" name="TextBox 208"/>
            <p:cNvSpPr txBox="1">
              <a:spLocks noChangeArrowheads="1"/>
            </p:cNvSpPr>
            <p:nvPr/>
          </p:nvSpPr>
          <p:spPr bwMode="auto">
            <a:xfrm>
              <a:off x="414275" y="5085184"/>
              <a:ext cx="1237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Priority Housing Areas </a:t>
              </a:r>
            </a:p>
            <a:p>
              <a:pPr eaLnBrk="1" hangingPunct="1"/>
              <a:r>
                <a:rPr lang="en-ZA" altLang="sv-SE" sz="800"/>
                <a:t>(Mega Projects)</a:t>
              </a:r>
            </a:p>
          </p:txBody>
        </p:sp>
      </p:grpSp>
    </p:spTree>
    <p:extLst>
      <p:ext uri="{BB962C8B-B14F-4D97-AF65-F5344CB8AC3E}">
        <p14:creationId xmlns:p14="http://schemas.microsoft.com/office/powerpoint/2010/main" val="2433005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8"/>
            <a:ext cx="91630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930275" y="201613"/>
            <a:ext cx="6891338" cy="369887"/>
          </a:xfrm>
          <a:prstGeom prst="rect">
            <a:avLst/>
          </a:prstGeom>
          <a:solidFill>
            <a:schemeClr val="bg1"/>
          </a:solidFill>
          <a:ln>
            <a:solidFill>
              <a:schemeClr val="tx1">
                <a:lumMod val="85000"/>
                <a:lumOff val="15000"/>
              </a:schemeClr>
            </a:solidFill>
          </a:ln>
        </p:spPr>
        <p:txBody>
          <a:bodyPr wrap="none">
            <a:spAutoFit/>
          </a:bodyPr>
          <a:lstStyle/>
          <a:p>
            <a:pPr algn="ctr">
              <a:defRPr/>
            </a:pPr>
            <a:r>
              <a:rPr lang="en-ZA" dirty="0">
                <a:latin typeface="Arial" charset="0"/>
              </a:rPr>
              <a:t>Catalytic Projects in relation to Urban Hubs and Integration Zones</a:t>
            </a:r>
          </a:p>
        </p:txBody>
      </p:sp>
      <p:grpSp>
        <p:nvGrpSpPr>
          <p:cNvPr id="56324" name="Group 11"/>
          <p:cNvGrpSpPr>
            <a:grpSpLocks/>
          </p:cNvGrpSpPr>
          <p:nvPr/>
        </p:nvGrpSpPr>
        <p:grpSpPr bwMode="auto">
          <a:xfrm>
            <a:off x="250825" y="201613"/>
            <a:ext cx="7250113" cy="5267325"/>
            <a:chOff x="251522" y="201952"/>
            <a:chExt cx="7248805" cy="5267619"/>
          </a:xfrm>
        </p:grpSpPr>
        <p:sp>
          <p:nvSpPr>
            <p:cNvPr id="5" name="Freeform 4"/>
            <p:cNvSpPr/>
            <p:nvPr/>
          </p:nvSpPr>
          <p:spPr>
            <a:xfrm>
              <a:off x="251522" y="3716873"/>
              <a:ext cx="6271081" cy="1752698"/>
            </a:xfrm>
            <a:custGeom>
              <a:avLst/>
              <a:gdLst>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03205 w 4134434"/>
                <a:gd name="connsiteY14" fmla="*/ 976108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89305 w 4134434"/>
                <a:gd name="connsiteY15" fmla="*/ 1239769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685649 w 4134434"/>
                <a:gd name="connsiteY16" fmla="*/ 1222939 h 1402454"/>
                <a:gd name="connsiteX17" fmla="*/ 3949310 w 4134434"/>
                <a:gd name="connsiteY17" fmla="*/ 1357575 h 1402454"/>
                <a:gd name="connsiteX18" fmla="*/ 4134434 w 4134434"/>
                <a:gd name="connsiteY18" fmla="*/ 1402454 h 1402454"/>
                <a:gd name="connsiteX19" fmla="*/ 4134434 w 4134434"/>
                <a:gd name="connsiteY19" fmla="*/ 1402454 h 1402454"/>
                <a:gd name="connsiteX20" fmla="*/ 4123214 w 4134434"/>
                <a:gd name="connsiteY20"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61256 w 4134434"/>
                <a:gd name="connsiteY15" fmla="*/ 1116353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433207 w 4134434"/>
                <a:gd name="connsiteY15" fmla="*/ 1054645 h 1402454"/>
                <a:gd name="connsiteX16" fmla="*/ 3484617 w 4134434"/>
                <a:gd name="connsiteY16" fmla="*/ 1096190 h 1402454"/>
                <a:gd name="connsiteX17" fmla="*/ 3685649 w 4134434"/>
                <a:gd name="connsiteY17" fmla="*/ 1222939 h 1402454"/>
                <a:gd name="connsiteX18" fmla="*/ 3949310 w 4134434"/>
                <a:gd name="connsiteY18" fmla="*/ 1357575 h 1402454"/>
                <a:gd name="connsiteX19" fmla="*/ 4134434 w 4134434"/>
                <a:gd name="connsiteY19" fmla="*/ 1402454 h 1402454"/>
                <a:gd name="connsiteX20" fmla="*/ 4134434 w 4134434"/>
                <a:gd name="connsiteY20" fmla="*/ 1402454 h 1402454"/>
                <a:gd name="connsiteX21" fmla="*/ 4123214 w 4134434"/>
                <a:gd name="connsiteY21"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304181 w 4134434"/>
                <a:gd name="connsiteY14" fmla="*/ 847082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134434"/>
                <a:gd name="connsiteY0" fmla="*/ 0 h 1402454"/>
                <a:gd name="connsiteX1" fmla="*/ 145855 w 4134434"/>
                <a:gd name="connsiteY1" fmla="*/ 56098 h 1402454"/>
                <a:gd name="connsiteX2" fmla="*/ 431955 w 4134434"/>
                <a:gd name="connsiteY2" fmla="*/ 162684 h 1402454"/>
                <a:gd name="connsiteX3" fmla="*/ 746105 w 4134434"/>
                <a:gd name="connsiteY3" fmla="*/ 258051 h 1402454"/>
                <a:gd name="connsiteX4" fmla="*/ 869521 w 4134434"/>
                <a:gd name="connsiteY4" fmla="*/ 258051 h 1402454"/>
                <a:gd name="connsiteX5" fmla="*/ 1144402 w 4134434"/>
                <a:gd name="connsiteY5" fmla="*/ 381467 h 1402454"/>
                <a:gd name="connsiteX6" fmla="*/ 1307087 w 4134434"/>
                <a:gd name="connsiteY6" fmla="*/ 381467 h 1402454"/>
                <a:gd name="connsiteX7" fmla="*/ 1351965 w 4134434"/>
                <a:gd name="connsiteY7" fmla="*/ 359028 h 1402454"/>
                <a:gd name="connsiteX8" fmla="*/ 1430503 w 4134434"/>
                <a:gd name="connsiteY8" fmla="*/ 370247 h 1402454"/>
                <a:gd name="connsiteX9" fmla="*/ 1783921 w 4134434"/>
                <a:gd name="connsiteY9" fmla="*/ 398297 h 1402454"/>
                <a:gd name="connsiteX10" fmla="*/ 2053192 w 4134434"/>
                <a:gd name="connsiteY10" fmla="*/ 460005 h 1402454"/>
                <a:gd name="connsiteX11" fmla="*/ 2406611 w 4134434"/>
                <a:gd name="connsiteY11" fmla="*/ 527322 h 1402454"/>
                <a:gd name="connsiteX12" fmla="*/ 2546856 w 4134434"/>
                <a:gd name="connsiteY12" fmla="*/ 611470 h 1402454"/>
                <a:gd name="connsiteX13" fmla="*/ 3180765 w 4134434"/>
                <a:gd name="connsiteY13" fmla="*/ 824643 h 1402454"/>
                <a:gd name="connsiteX14" fmla="*/ 3287351 w 4134434"/>
                <a:gd name="connsiteY14" fmla="*/ 858301 h 1402454"/>
                <a:gd name="connsiteX15" fmla="*/ 3310713 w 4134434"/>
                <a:gd name="connsiteY15" fmla="*/ 905456 h 1402454"/>
                <a:gd name="connsiteX16" fmla="*/ 3433207 w 4134434"/>
                <a:gd name="connsiteY16" fmla="*/ 1054645 h 1402454"/>
                <a:gd name="connsiteX17" fmla="*/ 3484617 w 4134434"/>
                <a:gd name="connsiteY17" fmla="*/ 1096190 h 1402454"/>
                <a:gd name="connsiteX18" fmla="*/ 3685649 w 4134434"/>
                <a:gd name="connsiteY18" fmla="*/ 1222939 h 1402454"/>
                <a:gd name="connsiteX19" fmla="*/ 3949310 w 4134434"/>
                <a:gd name="connsiteY19" fmla="*/ 1357575 h 1402454"/>
                <a:gd name="connsiteX20" fmla="*/ 4134434 w 4134434"/>
                <a:gd name="connsiteY20" fmla="*/ 1402454 h 1402454"/>
                <a:gd name="connsiteX21" fmla="*/ 4134434 w 4134434"/>
                <a:gd name="connsiteY21" fmla="*/ 1402454 h 1402454"/>
                <a:gd name="connsiteX22" fmla="*/ 4123214 w 4134434"/>
                <a:gd name="connsiteY22" fmla="*/ 1402454 h 1402454"/>
                <a:gd name="connsiteX0" fmla="*/ 0 w 4347607"/>
                <a:gd name="connsiteY0" fmla="*/ 0 h 1419284"/>
                <a:gd name="connsiteX1" fmla="*/ 145855 w 4347607"/>
                <a:gd name="connsiteY1" fmla="*/ 56098 h 1419284"/>
                <a:gd name="connsiteX2" fmla="*/ 431955 w 4347607"/>
                <a:gd name="connsiteY2" fmla="*/ 162684 h 1419284"/>
                <a:gd name="connsiteX3" fmla="*/ 746105 w 4347607"/>
                <a:gd name="connsiteY3" fmla="*/ 258051 h 1419284"/>
                <a:gd name="connsiteX4" fmla="*/ 869521 w 4347607"/>
                <a:gd name="connsiteY4" fmla="*/ 258051 h 1419284"/>
                <a:gd name="connsiteX5" fmla="*/ 1144402 w 4347607"/>
                <a:gd name="connsiteY5" fmla="*/ 381467 h 1419284"/>
                <a:gd name="connsiteX6" fmla="*/ 1307087 w 4347607"/>
                <a:gd name="connsiteY6" fmla="*/ 381467 h 1419284"/>
                <a:gd name="connsiteX7" fmla="*/ 1351965 w 4347607"/>
                <a:gd name="connsiteY7" fmla="*/ 359028 h 1419284"/>
                <a:gd name="connsiteX8" fmla="*/ 1430503 w 4347607"/>
                <a:gd name="connsiteY8" fmla="*/ 370247 h 1419284"/>
                <a:gd name="connsiteX9" fmla="*/ 1783921 w 4347607"/>
                <a:gd name="connsiteY9" fmla="*/ 398297 h 1419284"/>
                <a:gd name="connsiteX10" fmla="*/ 2053192 w 4347607"/>
                <a:gd name="connsiteY10" fmla="*/ 460005 h 1419284"/>
                <a:gd name="connsiteX11" fmla="*/ 2406611 w 4347607"/>
                <a:gd name="connsiteY11" fmla="*/ 527322 h 1419284"/>
                <a:gd name="connsiteX12" fmla="*/ 2546856 w 4347607"/>
                <a:gd name="connsiteY12" fmla="*/ 611470 h 1419284"/>
                <a:gd name="connsiteX13" fmla="*/ 3180765 w 4347607"/>
                <a:gd name="connsiteY13" fmla="*/ 824643 h 1419284"/>
                <a:gd name="connsiteX14" fmla="*/ 3287351 w 4347607"/>
                <a:gd name="connsiteY14" fmla="*/ 858301 h 1419284"/>
                <a:gd name="connsiteX15" fmla="*/ 3310713 w 4347607"/>
                <a:gd name="connsiteY15" fmla="*/ 905456 h 1419284"/>
                <a:gd name="connsiteX16" fmla="*/ 3433207 w 4347607"/>
                <a:gd name="connsiteY16" fmla="*/ 1054645 h 1419284"/>
                <a:gd name="connsiteX17" fmla="*/ 3484617 w 4347607"/>
                <a:gd name="connsiteY17" fmla="*/ 1096190 h 1419284"/>
                <a:gd name="connsiteX18" fmla="*/ 3685649 w 4347607"/>
                <a:gd name="connsiteY18" fmla="*/ 1222939 h 1419284"/>
                <a:gd name="connsiteX19" fmla="*/ 3949310 w 4347607"/>
                <a:gd name="connsiteY19" fmla="*/ 1357575 h 1419284"/>
                <a:gd name="connsiteX20" fmla="*/ 4134434 w 4347607"/>
                <a:gd name="connsiteY20" fmla="*/ 1402454 h 1419284"/>
                <a:gd name="connsiteX21" fmla="*/ 4134434 w 4347607"/>
                <a:gd name="connsiteY21" fmla="*/ 1402454 h 1419284"/>
                <a:gd name="connsiteX22" fmla="*/ 4347607 w 4347607"/>
                <a:gd name="connsiteY22" fmla="*/ 1419284 h 1419284"/>
                <a:gd name="connsiteX0" fmla="*/ 0 w 4482243"/>
                <a:gd name="connsiteY0" fmla="*/ 0 h 1464163"/>
                <a:gd name="connsiteX1" fmla="*/ 145855 w 4482243"/>
                <a:gd name="connsiteY1" fmla="*/ 56098 h 1464163"/>
                <a:gd name="connsiteX2" fmla="*/ 431955 w 4482243"/>
                <a:gd name="connsiteY2" fmla="*/ 162684 h 1464163"/>
                <a:gd name="connsiteX3" fmla="*/ 746105 w 4482243"/>
                <a:gd name="connsiteY3" fmla="*/ 258051 h 1464163"/>
                <a:gd name="connsiteX4" fmla="*/ 869521 w 4482243"/>
                <a:gd name="connsiteY4" fmla="*/ 258051 h 1464163"/>
                <a:gd name="connsiteX5" fmla="*/ 1144402 w 4482243"/>
                <a:gd name="connsiteY5" fmla="*/ 381467 h 1464163"/>
                <a:gd name="connsiteX6" fmla="*/ 1307087 w 4482243"/>
                <a:gd name="connsiteY6" fmla="*/ 381467 h 1464163"/>
                <a:gd name="connsiteX7" fmla="*/ 1351965 w 4482243"/>
                <a:gd name="connsiteY7" fmla="*/ 359028 h 1464163"/>
                <a:gd name="connsiteX8" fmla="*/ 1430503 w 4482243"/>
                <a:gd name="connsiteY8" fmla="*/ 370247 h 1464163"/>
                <a:gd name="connsiteX9" fmla="*/ 1783921 w 4482243"/>
                <a:gd name="connsiteY9" fmla="*/ 398297 h 1464163"/>
                <a:gd name="connsiteX10" fmla="*/ 2053192 w 4482243"/>
                <a:gd name="connsiteY10" fmla="*/ 460005 h 1464163"/>
                <a:gd name="connsiteX11" fmla="*/ 2406611 w 4482243"/>
                <a:gd name="connsiteY11" fmla="*/ 527322 h 1464163"/>
                <a:gd name="connsiteX12" fmla="*/ 2546856 w 4482243"/>
                <a:gd name="connsiteY12" fmla="*/ 611470 h 1464163"/>
                <a:gd name="connsiteX13" fmla="*/ 3180765 w 4482243"/>
                <a:gd name="connsiteY13" fmla="*/ 824643 h 1464163"/>
                <a:gd name="connsiteX14" fmla="*/ 3287351 w 4482243"/>
                <a:gd name="connsiteY14" fmla="*/ 858301 h 1464163"/>
                <a:gd name="connsiteX15" fmla="*/ 3310713 w 4482243"/>
                <a:gd name="connsiteY15" fmla="*/ 905456 h 1464163"/>
                <a:gd name="connsiteX16" fmla="*/ 3433207 w 4482243"/>
                <a:gd name="connsiteY16" fmla="*/ 1054645 h 1464163"/>
                <a:gd name="connsiteX17" fmla="*/ 3484617 w 4482243"/>
                <a:gd name="connsiteY17" fmla="*/ 1096190 h 1464163"/>
                <a:gd name="connsiteX18" fmla="*/ 3685649 w 4482243"/>
                <a:gd name="connsiteY18" fmla="*/ 1222939 h 1464163"/>
                <a:gd name="connsiteX19" fmla="*/ 3949310 w 4482243"/>
                <a:gd name="connsiteY19" fmla="*/ 1357575 h 1464163"/>
                <a:gd name="connsiteX20" fmla="*/ 4134434 w 4482243"/>
                <a:gd name="connsiteY20" fmla="*/ 1402454 h 1464163"/>
                <a:gd name="connsiteX21" fmla="*/ 4134434 w 4482243"/>
                <a:gd name="connsiteY21" fmla="*/ 1402454 h 1464163"/>
                <a:gd name="connsiteX22" fmla="*/ 4482243 w 4482243"/>
                <a:gd name="connsiteY22" fmla="*/ 1464163 h 1464163"/>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773953 w 4773953"/>
                <a:gd name="connsiteY22" fmla="*/ 1570750 h 1570750"/>
                <a:gd name="connsiteX0" fmla="*/ 0 w 4773953"/>
                <a:gd name="connsiteY0" fmla="*/ 0 h 1570750"/>
                <a:gd name="connsiteX1" fmla="*/ 145855 w 4773953"/>
                <a:gd name="connsiteY1" fmla="*/ 56098 h 1570750"/>
                <a:gd name="connsiteX2" fmla="*/ 431955 w 4773953"/>
                <a:gd name="connsiteY2" fmla="*/ 162684 h 1570750"/>
                <a:gd name="connsiteX3" fmla="*/ 746105 w 4773953"/>
                <a:gd name="connsiteY3" fmla="*/ 258051 h 1570750"/>
                <a:gd name="connsiteX4" fmla="*/ 869521 w 4773953"/>
                <a:gd name="connsiteY4" fmla="*/ 258051 h 1570750"/>
                <a:gd name="connsiteX5" fmla="*/ 1144402 w 4773953"/>
                <a:gd name="connsiteY5" fmla="*/ 381467 h 1570750"/>
                <a:gd name="connsiteX6" fmla="*/ 1307087 w 4773953"/>
                <a:gd name="connsiteY6" fmla="*/ 381467 h 1570750"/>
                <a:gd name="connsiteX7" fmla="*/ 1351965 w 4773953"/>
                <a:gd name="connsiteY7" fmla="*/ 359028 h 1570750"/>
                <a:gd name="connsiteX8" fmla="*/ 1430503 w 4773953"/>
                <a:gd name="connsiteY8" fmla="*/ 370247 h 1570750"/>
                <a:gd name="connsiteX9" fmla="*/ 1783921 w 4773953"/>
                <a:gd name="connsiteY9" fmla="*/ 398297 h 1570750"/>
                <a:gd name="connsiteX10" fmla="*/ 2053192 w 4773953"/>
                <a:gd name="connsiteY10" fmla="*/ 460005 h 1570750"/>
                <a:gd name="connsiteX11" fmla="*/ 2406611 w 4773953"/>
                <a:gd name="connsiteY11" fmla="*/ 527322 h 1570750"/>
                <a:gd name="connsiteX12" fmla="*/ 2546856 w 4773953"/>
                <a:gd name="connsiteY12" fmla="*/ 611470 h 1570750"/>
                <a:gd name="connsiteX13" fmla="*/ 3180765 w 4773953"/>
                <a:gd name="connsiteY13" fmla="*/ 824643 h 1570750"/>
                <a:gd name="connsiteX14" fmla="*/ 3287351 w 4773953"/>
                <a:gd name="connsiteY14" fmla="*/ 858301 h 1570750"/>
                <a:gd name="connsiteX15" fmla="*/ 3310713 w 4773953"/>
                <a:gd name="connsiteY15" fmla="*/ 905456 h 1570750"/>
                <a:gd name="connsiteX16" fmla="*/ 3433207 w 4773953"/>
                <a:gd name="connsiteY16" fmla="*/ 1054645 h 1570750"/>
                <a:gd name="connsiteX17" fmla="*/ 3484617 w 4773953"/>
                <a:gd name="connsiteY17" fmla="*/ 1096190 h 1570750"/>
                <a:gd name="connsiteX18" fmla="*/ 3685649 w 4773953"/>
                <a:gd name="connsiteY18" fmla="*/ 1222939 h 1570750"/>
                <a:gd name="connsiteX19" fmla="*/ 3949310 w 4773953"/>
                <a:gd name="connsiteY19" fmla="*/ 1357575 h 1570750"/>
                <a:gd name="connsiteX20" fmla="*/ 4134434 w 4773953"/>
                <a:gd name="connsiteY20" fmla="*/ 1402454 h 1570750"/>
                <a:gd name="connsiteX21" fmla="*/ 4134434 w 4773953"/>
                <a:gd name="connsiteY21" fmla="*/ 1402454 h 1570750"/>
                <a:gd name="connsiteX22" fmla="*/ 4494384 w 4773953"/>
                <a:gd name="connsiteY22" fmla="*/ 1460827 h 1570750"/>
                <a:gd name="connsiteX23" fmla="*/ 4773953 w 4773953"/>
                <a:gd name="connsiteY23" fmla="*/ 1570750 h 1570750"/>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902979 w 4902979"/>
                <a:gd name="connsiteY23" fmla="*/ 1694166 h 1694166"/>
                <a:gd name="connsiteX0" fmla="*/ 0 w 4902979"/>
                <a:gd name="connsiteY0" fmla="*/ 0 h 1694166"/>
                <a:gd name="connsiteX1" fmla="*/ 145855 w 4902979"/>
                <a:gd name="connsiteY1" fmla="*/ 56098 h 1694166"/>
                <a:gd name="connsiteX2" fmla="*/ 431955 w 4902979"/>
                <a:gd name="connsiteY2" fmla="*/ 162684 h 1694166"/>
                <a:gd name="connsiteX3" fmla="*/ 746105 w 4902979"/>
                <a:gd name="connsiteY3" fmla="*/ 258051 h 1694166"/>
                <a:gd name="connsiteX4" fmla="*/ 869521 w 4902979"/>
                <a:gd name="connsiteY4" fmla="*/ 258051 h 1694166"/>
                <a:gd name="connsiteX5" fmla="*/ 1144402 w 4902979"/>
                <a:gd name="connsiteY5" fmla="*/ 381467 h 1694166"/>
                <a:gd name="connsiteX6" fmla="*/ 1307087 w 4902979"/>
                <a:gd name="connsiteY6" fmla="*/ 381467 h 1694166"/>
                <a:gd name="connsiteX7" fmla="*/ 1351965 w 4902979"/>
                <a:gd name="connsiteY7" fmla="*/ 359028 h 1694166"/>
                <a:gd name="connsiteX8" fmla="*/ 1430503 w 4902979"/>
                <a:gd name="connsiteY8" fmla="*/ 370247 h 1694166"/>
                <a:gd name="connsiteX9" fmla="*/ 1783921 w 4902979"/>
                <a:gd name="connsiteY9" fmla="*/ 398297 h 1694166"/>
                <a:gd name="connsiteX10" fmla="*/ 2053192 w 4902979"/>
                <a:gd name="connsiteY10" fmla="*/ 460005 h 1694166"/>
                <a:gd name="connsiteX11" fmla="*/ 2406611 w 4902979"/>
                <a:gd name="connsiteY11" fmla="*/ 527322 h 1694166"/>
                <a:gd name="connsiteX12" fmla="*/ 2546856 w 4902979"/>
                <a:gd name="connsiteY12" fmla="*/ 611470 h 1694166"/>
                <a:gd name="connsiteX13" fmla="*/ 3180765 w 4902979"/>
                <a:gd name="connsiteY13" fmla="*/ 824643 h 1694166"/>
                <a:gd name="connsiteX14" fmla="*/ 3287351 w 4902979"/>
                <a:gd name="connsiteY14" fmla="*/ 858301 h 1694166"/>
                <a:gd name="connsiteX15" fmla="*/ 3310713 w 4902979"/>
                <a:gd name="connsiteY15" fmla="*/ 905456 h 1694166"/>
                <a:gd name="connsiteX16" fmla="*/ 3433207 w 4902979"/>
                <a:gd name="connsiteY16" fmla="*/ 1054645 h 1694166"/>
                <a:gd name="connsiteX17" fmla="*/ 3484617 w 4902979"/>
                <a:gd name="connsiteY17" fmla="*/ 1096190 h 1694166"/>
                <a:gd name="connsiteX18" fmla="*/ 3685649 w 4902979"/>
                <a:gd name="connsiteY18" fmla="*/ 1222939 h 1694166"/>
                <a:gd name="connsiteX19" fmla="*/ 3949310 w 4902979"/>
                <a:gd name="connsiteY19" fmla="*/ 1357575 h 1694166"/>
                <a:gd name="connsiteX20" fmla="*/ 4134434 w 4902979"/>
                <a:gd name="connsiteY20" fmla="*/ 1402454 h 1694166"/>
                <a:gd name="connsiteX21" fmla="*/ 4134434 w 4902979"/>
                <a:gd name="connsiteY21" fmla="*/ 1402454 h 1694166"/>
                <a:gd name="connsiteX22" fmla="*/ 4494384 w 4902979"/>
                <a:gd name="connsiteY22" fmla="*/ 1460827 h 1694166"/>
                <a:gd name="connsiteX23" fmla="*/ 4735606 w 4902979"/>
                <a:gd name="connsiteY23" fmla="*/ 1561804 h 1694166"/>
                <a:gd name="connsiteX24" fmla="*/ 4902979 w 4902979"/>
                <a:gd name="connsiteY24" fmla="*/ 1694166 h 1694166"/>
                <a:gd name="connsiteX0" fmla="*/ 0 w 4975907"/>
                <a:gd name="connsiteY0" fmla="*/ 0 h 1694166"/>
                <a:gd name="connsiteX1" fmla="*/ 145855 w 4975907"/>
                <a:gd name="connsiteY1" fmla="*/ 56098 h 1694166"/>
                <a:gd name="connsiteX2" fmla="*/ 431955 w 4975907"/>
                <a:gd name="connsiteY2" fmla="*/ 162684 h 1694166"/>
                <a:gd name="connsiteX3" fmla="*/ 746105 w 4975907"/>
                <a:gd name="connsiteY3" fmla="*/ 258051 h 1694166"/>
                <a:gd name="connsiteX4" fmla="*/ 869521 w 4975907"/>
                <a:gd name="connsiteY4" fmla="*/ 258051 h 1694166"/>
                <a:gd name="connsiteX5" fmla="*/ 1144402 w 4975907"/>
                <a:gd name="connsiteY5" fmla="*/ 381467 h 1694166"/>
                <a:gd name="connsiteX6" fmla="*/ 1307087 w 4975907"/>
                <a:gd name="connsiteY6" fmla="*/ 381467 h 1694166"/>
                <a:gd name="connsiteX7" fmla="*/ 1351965 w 4975907"/>
                <a:gd name="connsiteY7" fmla="*/ 359028 h 1694166"/>
                <a:gd name="connsiteX8" fmla="*/ 1430503 w 4975907"/>
                <a:gd name="connsiteY8" fmla="*/ 370247 h 1694166"/>
                <a:gd name="connsiteX9" fmla="*/ 1783921 w 4975907"/>
                <a:gd name="connsiteY9" fmla="*/ 398297 h 1694166"/>
                <a:gd name="connsiteX10" fmla="*/ 2053192 w 4975907"/>
                <a:gd name="connsiteY10" fmla="*/ 460005 h 1694166"/>
                <a:gd name="connsiteX11" fmla="*/ 2406611 w 4975907"/>
                <a:gd name="connsiteY11" fmla="*/ 527322 h 1694166"/>
                <a:gd name="connsiteX12" fmla="*/ 2546856 w 4975907"/>
                <a:gd name="connsiteY12" fmla="*/ 611470 h 1694166"/>
                <a:gd name="connsiteX13" fmla="*/ 3180765 w 4975907"/>
                <a:gd name="connsiteY13" fmla="*/ 824643 h 1694166"/>
                <a:gd name="connsiteX14" fmla="*/ 3287351 w 4975907"/>
                <a:gd name="connsiteY14" fmla="*/ 858301 h 1694166"/>
                <a:gd name="connsiteX15" fmla="*/ 3310713 w 4975907"/>
                <a:gd name="connsiteY15" fmla="*/ 905456 h 1694166"/>
                <a:gd name="connsiteX16" fmla="*/ 3433207 w 4975907"/>
                <a:gd name="connsiteY16" fmla="*/ 1054645 h 1694166"/>
                <a:gd name="connsiteX17" fmla="*/ 3484617 w 4975907"/>
                <a:gd name="connsiteY17" fmla="*/ 1096190 h 1694166"/>
                <a:gd name="connsiteX18" fmla="*/ 3685649 w 4975907"/>
                <a:gd name="connsiteY18" fmla="*/ 1222939 h 1694166"/>
                <a:gd name="connsiteX19" fmla="*/ 3949310 w 4975907"/>
                <a:gd name="connsiteY19" fmla="*/ 1357575 h 1694166"/>
                <a:gd name="connsiteX20" fmla="*/ 4134434 w 4975907"/>
                <a:gd name="connsiteY20" fmla="*/ 1402454 h 1694166"/>
                <a:gd name="connsiteX21" fmla="*/ 4134434 w 4975907"/>
                <a:gd name="connsiteY21" fmla="*/ 1402454 h 1694166"/>
                <a:gd name="connsiteX22" fmla="*/ 4494384 w 4975907"/>
                <a:gd name="connsiteY22" fmla="*/ 1460827 h 1694166"/>
                <a:gd name="connsiteX23" fmla="*/ 4735606 w 4975907"/>
                <a:gd name="connsiteY23" fmla="*/ 1561804 h 1694166"/>
                <a:gd name="connsiteX24" fmla="*/ 4975907 w 4975907"/>
                <a:gd name="connsiteY24" fmla="*/ 1694166 h 1694166"/>
                <a:gd name="connsiteX0" fmla="*/ 0 w 4975907"/>
                <a:gd name="connsiteY0" fmla="*/ 0 h 1695389"/>
                <a:gd name="connsiteX1" fmla="*/ 145855 w 4975907"/>
                <a:gd name="connsiteY1" fmla="*/ 56098 h 1695389"/>
                <a:gd name="connsiteX2" fmla="*/ 431955 w 4975907"/>
                <a:gd name="connsiteY2" fmla="*/ 162684 h 1695389"/>
                <a:gd name="connsiteX3" fmla="*/ 746105 w 4975907"/>
                <a:gd name="connsiteY3" fmla="*/ 258051 h 1695389"/>
                <a:gd name="connsiteX4" fmla="*/ 869521 w 4975907"/>
                <a:gd name="connsiteY4" fmla="*/ 258051 h 1695389"/>
                <a:gd name="connsiteX5" fmla="*/ 1144402 w 4975907"/>
                <a:gd name="connsiteY5" fmla="*/ 381467 h 1695389"/>
                <a:gd name="connsiteX6" fmla="*/ 1307087 w 4975907"/>
                <a:gd name="connsiteY6" fmla="*/ 381467 h 1695389"/>
                <a:gd name="connsiteX7" fmla="*/ 1351965 w 4975907"/>
                <a:gd name="connsiteY7" fmla="*/ 359028 h 1695389"/>
                <a:gd name="connsiteX8" fmla="*/ 1430503 w 4975907"/>
                <a:gd name="connsiteY8" fmla="*/ 370247 h 1695389"/>
                <a:gd name="connsiteX9" fmla="*/ 1783921 w 4975907"/>
                <a:gd name="connsiteY9" fmla="*/ 398297 h 1695389"/>
                <a:gd name="connsiteX10" fmla="*/ 2053192 w 4975907"/>
                <a:gd name="connsiteY10" fmla="*/ 460005 h 1695389"/>
                <a:gd name="connsiteX11" fmla="*/ 2406611 w 4975907"/>
                <a:gd name="connsiteY11" fmla="*/ 527322 h 1695389"/>
                <a:gd name="connsiteX12" fmla="*/ 2546856 w 4975907"/>
                <a:gd name="connsiteY12" fmla="*/ 611470 h 1695389"/>
                <a:gd name="connsiteX13" fmla="*/ 3180765 w 4975907"/>
                <a:gd name="connsiteY13" fmla="*/ 824643 h 1695389"/>
                <a:gd name="connsiteX14" fmla="*/ 3287351 w 4975907"/>
                <a:gd name="connsiteY14" fmla="*/ 858301 h 1695389"/>
                <a:gd name="connsiteX15" fmla="*/ 3310713 w 4975907"/>
                <a:gd name="connsiteY15" fmla="*/ 905456 h 1695389"/>
                <a:gd name="connsiteX16" fmla="*/ 3433207 w 4975907"/>
                <a:gd name="connsiteY16" fmla="*/ 1054645 h 1695389"/>
                <a:gd name="connsiteX17" fmla="*/ 3484617 w 4975907"/>
                <a:gd name="connsiteY17" fmla="*/ 1096190 h 1695389"/>
                <a:gd name="connsiteX18" fmla="*/ 3685649 w 4975907"/>
                <a:gd name="connsiteY18" fmla="*/ 1222939 h 1695389"/>
                <a:gd name="connsiteX19" fmla="*/ 3949310 w 4975907"/>
                <a:gd name="connsiteY19" fmla="*/ 1357575 h 1695389"/>
                <a:gd name="connsiteX20" fmla="*/ 4134434 w 4975907"/>
                <a:gd name="connsiteY20" fmla="*/ 1402454 h 1695389"/>
                <a:gd name="connsiteX21" fmla="*/ 4134434 w 4975907"/>
                <a:gd name="connsiteY21" fmla="*/ 1402454 h 1695389"/>
                <a:gd name="connsiteX22" fmla="*/ 4494384 w 4975907"/>
                <a:gd name="connsiteY22" fmla="*/ 1460827 h 1695389"/>
                <a:gd name="connsiteX23" fmla="*/ 4735606 w 4975907"/>
                <a:gd name="connsiteY23" fmla="*/ 1561804 h 1695389"/>
                <a:gd name="connsiteX24" fmla="*/ 4892681 w 4975907"/>
                <a:gd name="connsiteY24" fmla="*/ 1685220 h 1695389"/>
                <a:gd name="connsiteX25" fmla="*/ 4975907 w 4975907"/>
                <a:gd name="connsiteY25" fmla="*/ 1694166 h 1695389"/>
                <a:gd name="connsiteX0" fmla="*/ 0 w 5009566"/>
                <a:gd name="connsiteY0" fmla="*/ 0 h 1692915"/>
                <a:gd name="connsiteX1" fmla="*/ 145855 w 5009566"/>
                <a:gd name="connsiteY1" fmla="*/ 56098 h 1692915"/>
                <a:gd name="connsiteX2" fmla="*/ 431955 w 5009566"/>
                <a:gd name="connsiteY2" fmla="*/ 162684 h 1692915"/>
                <a:gd name="connsiteX3" fmla="*/ 746105 w 5009566"/>
                <a:gd name="connsiteY3" fmla="*/ 258051 h 1692915"/>
                <a:gd name="connsiteX4" fmla="*/ 869521 w 5009566"/>
                <a:gd name="connsiteY4" fmla="*/ 258051 h 1692915"/>
                <a:gd name="connsiteX5" fmla="*/ 1144402 w 5009566"/>
                <a:gd name="connsiteY5" fmla="*/ 381467 h 1692915"/>
                <a:gd name="connsiteX6" fmla="*/ 1307087 w 5009566"/>
                <a:gd name="connsiteY6" fmla="*/ 381467 h 1692915"/>
                <a:gd name="connsiteX7" fmla="*/ 1351965 w 5009566"/>
                <a:gd name="connsiteY7" fmla="*/ 359028 h 1692915"/>
                <a:gd name="connsiteX8" fmla="*/ 1430503 w 5009566"/>
                <a:gd name="connsiteY8" fmla="*/ 370247 h 1692915"/>
                <a:gd name="connsiteX9" fmla="*/ 1783921 w 5009566"/>
                <a:gd name="connsiteY9" fmla="*/ 398297 h 1692915"/>
                <a:gd name="connsiteX10" fmla="*/ 2053192 w 5009566"/>
                <a:gd name="connsiteY10" fmla="*/ 460005 h 1692915"/>
                <a:gd name="connsiteX11" fmla="*/ 2406611 w 5009566"/>
                <a:gd name="connsiteY11" fmla="*/ 527322 h 1692915"/>
                <a:gd name="connsiteX12" fmla="*/ 2546856 w 5009566"/>
                <a:gd name="connsiteY12" fmla="*/ 611470 h 1692915"/>
                <a:gd name="connsiteX13" fmla="*/ 3180765 w 5009566"/>
                <a:gd name="connsiteY13" fmla="*/ 824643 h 1692915"/>
                <a:gd name="connsiteX14" fmla="*/ 3287351 w 5009566"/>
                <a:gd name="connsiteY14" fmla="*/ 858301 h 1692915"/>
                <a:gd name="connsiteX15" fmla="*/ 3310713 w 5009566"/>
                <a:gd name="connsiteY15" fmla="*/ 905456 h 1692915"/>
                <a:gd name="connsiteX16" fmla="*/ 3433207 w 5009566"/>
                <a:gd name="connsiteY16" fmla="*/ 1054645 h 1692915"/>
                <a:gd name="connsiteX17" fmla="*/ 3484617 w 5009566"/>
                <a:gd name="connsiteY17" fmla="*/ 1096190 h 1692915"/>
                <a:gd name="connsiteX18" fmla="*/ 3685649 w 5009566"/>
                <a:gd name="connsiteY18" fmla="*/ 1222939 h 1692915"/>
                <a:gd name="connsiteX19" fmla="*/ 3949310 w 5009566"/>
                <a:gd name="connsiteY19" fmla="*/ 1357575 h 1692915"/>
                <a:gd name="connsiteX20" fmla="*/ 4134434 w 5009566"/>
                <a:gd name="connsiteY20" fmla="*/ 1402454 h 1692915"/>
                <a:gd name="connsiteX21" fmla="*/ 4134434 w 5009566"/>
                <a:gd name="connsiteY21" fmla="*/ 1402454 h 1692915"/>
                <a:gd name="connsiteX22" fmla="*/ 4494384 w 5009566"/>
                <a:gd name="connsiteY22" fmla="*/ 1460827 h 1692915"/>
                <a:gd name="connsiteX23" fmla="*/ 4735606 w 5009566"/>
                <a:gd name="connsiteY23" fmla="*/ 1561804 h 1692915"/>
                <a:gd name="connsiteX24" fmla="*/ 4892681 w 5009566"/>
                <a:gd name="connsiteY24" fmla="*/ 1685220 h 1692915"/>
                <a:gd name="connsiteX25" fmla="*/ 5009566 w 5009566"/>
                <a:gd name="connsiteY25" fmla="*/ 1682946 h 1692915"/>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5312496 w 5312496"/>
                <a:gd name="connsiteY25" fmla="*/ 1767093 h 1767093"/>
                <a:gd name="connsiteX0" fmla="*/ 0 w 5312496"/>
                <a:gd name="connsiteY0" fmla="*/ 0 h 1767093"/>
                <a:gd name="connsiteX1" fmla="*/ 145855 w 5312496"/>
                <a:gd name="connsiteY1" fmla="*/ 56098 h 1767093"/>
                <a:gd name="connsiteX2" fmla="*/ 431955 w 5312496"/>
                <a:gd name="connsiteY2" fmla="*/ 162684 h 1767093"/>
                <a:gd name="connsiteX3" fmla="*/ 746105 w 5312496"/>
                <a:gd name="connsiteY3" fmla="*/ 258051 h 1767093"/>
                <a:gd name="connsiteX4" fmla="*/ 869521 w 5312496"/>
                <a:gd name="connsiteY4" fmla="*/ 258051 h 1767093"/>
                <a:gd name="connsiteX5" fmla="*/ 1144402 w 5312496"/>
                <a:gd name="connsiteY5" fmla="*/ 381467 h 1767093"/>
                <a:gd name="connsiteX6" fmla="*/ 1307087 w 5312496"/>
                <a:gd name="connsiteY6" fmla="*/ 381467 h 1767093"/>
                <a:gd name="connsiteX7" fmla="*/ 1351965 w 5312496"/>
                <a:gd name="connsiteY7" fmla="*/ 359028 h 1767093"/>
                <a:gd name="connsiteX8" fmla="*/ 1430503 w 5312496"/>
                <a:gd name="connsiteY8" fmla="*/ 370247 h 1767093"/>
                <a:gd name="connsiteX9" fmla="*/ 1783921 w 5312496"/>
                <a:gd name="connsiteY9" fmla="*/ 398297 h 1767093"/>
                <a:gd name="connsiteX10" fmla="*/ 2053192 w 5312496"/>
                <a:gd name="connsiteY10" fmla="*/ 460005 h 1767093"/>
                <a:gd name="connsiteX11" fmla="*/ 2406611 w 5312496"/>
                <a:gd name="connsiteY11" fmla="*/ 527322 h 1767093"/>
                <a:gd name="connsiteX12" fmla="*/ 2546856 w 5312496"/>
                <a:gd name="connsiteY12" fmla="*/ 611470 h 1767093"/>
                <a:gd name="connsiteX13" fmla="*/ 3180765 w 5312496"/>
                <a:gd name="connsiteY13" fmla="*/ 824643 h 1767093"/>
                <a:gd name="connsiteX14" fmla="*/ 3287351 w 5312496"/>
                <a:gd name="connsiteY14" fmla="*/ 858301 h 1767093"/>
                <a:gd name="connsiteX15" fmla="*/ 3310713 w 5312496"/>
                <a:gd name="connsiteY15" fmla="*/ 905456 h 1767093"/>
                <a:gd name="connsiteX16" fmla="*/ 3433207 w 5312496"/>
                <a:gd name="connsiteY16" fmla="*/ 1054645 h 1767093"/>
                <a:gd name="connsiteX17" fmla="*/ 3484617 w 5312496"/>
                <a:gd name="connsiteY17" fmla="*/ 1096190 h 1767093"/>
                <a:gd name="connsiteX18" fmla="*/ 3685649 w 5312496"/>
                <a:gd name="connsiteY18" fmla="*/ 1222939 h 1767093"/>
                <a:gd name="connsiteX19" fmla="*/ 3949310 w 5312496"/>
                <a:gd name="connsiteY19" fmla="*/ 1357575 h 1767093"/>
                <a:gd name="connsiteX20" fmla="*/ 4134434 w 5312496"/>
                <a:gd name="connsiteY20" fmla="*/ 1402454 h 1767093"/>
                <a:gd name="connsiteX21" fmla="*/ 4134434 w 5312496"/>
                <a:gd name="connsiteY21" fmla="*/ 1402454 h 1767093"/>
                <a:gd name="connsiteX22" fmla="*/ 4494384 w 5312496"/>
                <a:gd name="connsiteY22" fmla="*/ 1460827 h 1767093"/>
                <a:gd name="connsiteX23" fmla="*/ 4735606 w 5312496"/>
                <a:gd name="connsiteY23" fmla="*/ 1561804 h 1767093"/>
                <a:gd name="connsiteX24" fmla="*/ 4892681 w 5312496"/>
                <a:gd name="connsiteY24" fmla="*/ 1685220 h 1767093"/>
                <a:gd name="connsiteX25" fmla="*/ 4982437 w 5312496"/>
                <a:gd name="connsiteY25" fmla="*/ 1674000 h 1767093"/>
                <a:gd name="connsiteX26" fmla="*/ 5312496 w 5312496"/>
                <a:gd name="connsiteY26" fmla="*/ 1767093 h 1767093"/>
                <a:gd name="connsiteX0" fmla="*/ 0 w 5671525"/>
                <a:gd name="connsiteY0" fmla="*/ 0 h 1692080"/>
                <a:gd name="connsiteX1" fmla="*/ 145855 w 5671525"/>
                <a:gd name="connsiteY1" fmla="*/ 56098 h 1692080"/>
                <a:gd name="connsiteX2" fmla="*/ 431955 w 5671525"/>
                <a:gd name="connsiteY2" fmla="*/ 162684 h 1692080"/>
                <a:gd name="connsiteX3" fmla="*/ 746105 w 5671525"/>
                <a:gd name="connsiteY3" fmla="*/ 258051 h 1692080"/>
                <a:gd name="connsiteX4" fmla="*/ 869521 w 5671525"/>
                <a:gd name="connsiteY4" fmla="*/ 258051 h 1692080"/>
                <a:gd name="connsiteX5" fmla="*/ 1144402 w 5671525"/>
                <a:gd name="connsiteY5" fmla="*/ 381467 h 1692080"/>
                <a:gd name="connsiteX6" fmla="*/ 1307087 w 5671525"/>
                <a:gd name="connsiteY6" fmla="*/ 381467 h 1692080"/>
                <a:gd name="connsiteX7" fmla="*/ 1351965 w 5671525"/>
                <a:gd name="connsiteY7" fmla="*/ 359028 h 1692080"/>
                <a:gd name="connsiteX8" fmla="*/ 1430503 w 5671525"/>
                <a:gd name="connsiteY8" fmla="*/ 370247 h 1692080"/>
                <a:gd name="connsiteX9" fmla="*/ 1783921 w 5671525"/>
                <a:gd name="connsiteY9" fmla="*/ 398297 h 1692080"/>
                <a:gd name="connsiteX10" fmla="*/ 2053192 w 5671525"/>
                <a:gd name="connsiteY10" fmla="*/ 460005 h 1692080"/>
                <a:gd name="connsiteX11" fmla="*/ 2406611 w 5671525"/>
                <a:gd name="connsiteY11" fmla="*/ 527322 h 1692080"/>
                <a:gd name="connsiteX12" fmla="*/ 2546856 w 5671525"/>
                <a:gd name="connsiteY12" fmla="*/ 611470 h 1692080"/>
                <a:gd name="connsiteX13" fmla="*/ 3180765 w 5671525"/>
                <a:gd name="connsiteY13" fmla="*/ 824643 h 1692080"/>
                <a:gd name="connsiteX14" fmla="*/ 3287351 w 5671525"/>
                <a:gd name="connsiteY14" fmla="*/ 858301 h 1692080"/>
                <a:gd name="connsiteX15" fmla="*/ 3310713 w 5671525"/>
                <a:gd name="connsiteY15" fmla="*/ 905456 h 1692080"/>
                <a:gd name="connsiteX16" fmla="*/ 3433207 w 5671525"/>
                <a:gd name="connsiteY16" fmla="*/ 1054645 h 1692080"/>
                <a:gd name="connsiteX17" fmla="*/ 3484617 w 5671525"/>
                <a:gd name="connsiteY17" fmla="*/ 1096190 h 1692080"/>
                <a:gd name="connsiteX18" fmla="*/ 3685649 w 5671525"/>
                <a:gd name="connsiteY18" fmla="*/ 1222939 h 1692080"/>
                <a:gd name="connsiteX19" fmla="*/ 3949310 w 5671525"/>
                <a:gd name="connsiteY19" fmla="*/ 1357575 h 1692080"/>
                <a:gd name="connsiteX20" fmla="*/ 4134434 w 5671525"/>
                <a:gd name="connsiteY20" fmla="*/ 1402454 h 1692080"/>
                <a:gd name="connsiteX21" fmla="*/ 4134434 w 5671525"/>
                <a:gd name="connsiteY21" fmla="*/ 1402454 h 1692080"/>
                <a:gd name="connsiteX22" fmla="*/ 4494384 w 5671525"/>
                <a:gd name="connsiteY22" fmla="*/ 1460827 h 1692080"/>
                <a:gd name="connsiteX23" fmla="*/ 4735606 w 5671525"/>
                <a:gd name="connsiteY23" fmla="*/ 1561804 h 1692080"/>
                <a:gd name="connsiteX24" fmla="*/ 4892681 w 5671525"/>
                <a:gd name="connsiteY24" fmla="*/ 1685220 h 1692080"/>
                <a:gd name="connsiteX25" fmla="*/ 4982437 w 5671525"/>
                <a:gd name="connsiteY25" fmla="*/ 1674000 h 1692080"/>
                <a:gd name="connsiteX26" fmla="*/ 5671525 w 5671525"/>
                <a:gd name="connsiteY26" fmla="*/ 1688556 h 1692080"/>
                <a:gd name="connsiteX0" fmla="*/ 0 w 5671525"/>
                <a:gd name="connsiteY0" fmla="*/ 0 h 1752599"/>
                <a:gd name="connsiteX1" fmla="*/ 145855 w 5671525"/>
                <a:gd name="connsiteY1" fmla="*/ 56098 h 1752599"/>
                <a:gd name="connsiteX2" fmla="*/ 431955 w 5671525"/>
                <a:gd name="connsiteY2" fmla="*/ 162684 h 1752599"/>
                <a:gd name="connsiteX3" fmla="*/ 746105 w 5671525"/>
                <a:gd name="connsiteY3" fmla="*/ 258051 h 1752599"/>
                <a:gd name="connsiteX4" fmla="*/ 869521 w 5671525"/>
                <a:gd name="connsiteY4" fmla="*/ 258051 h 1752599"/>
                <a:gd name="connsiteX5" fmla="*/ 1144402 w 5671525"/>
                <a:gd name="connsiteY5" fmla="*/ 381467 h 1752599"/>
                <a:gd name="connsiteX6" fmla="*/ 1307087 w 5671525"/>
                <a:gd name="connsiteY6" fmla="*/ 381467 h 1752599"/>
                <a:gd name="connsiteX7" fmla="*/ 1351965 w 5671525"/>
                <a:gd name="connsiteY7" fmla="*/ 359028 h 1752599"/>
                <a:gd name="connsiteX8" fmla="*/ 1430503 w 5671525"/>
                <a:gd name="connsiteY8" fmla="*/ 370247 h 1752599"/>
                <a:gd name="connsiteX9" fmla="*/ 1783921 w 5671525"/>
                <a:gd name="connsiteY9" fmla="*/ 398297 h 1752599"/>
                <a:gd name="connsiteX10" fmla="*/ 2053192 w 5671525"/>
                <a:gd name="connsiteY10" fmla="*/ 460005 h 1752599"/>
                <a:gd name="connsiteX11" fmla="*/ 2406611 w 5671525"/>
                <a:gd name="connsiteY11" fmla="*/ 527322 h 1752599"/>
                <a:gd name="connsiteX12" fmla="*/ 2546856 w 5671525"/>
                <a:gd name="connsiteY12" fmla="*/ 611470 h 1752599"/>
                <a:gd name="connsiteX13" fmla="*/ 3180765 w 5671525"/>
                <a:gd name="connsiteY13" fmla="*/ 824643 h 1752599"/>
                <a:gd name="connsiteX14" fmla="*/ 3287351 w 5671525"/>
                <a:gd name="connsiteY14" fmla="*/ 858301 h 1752599"/>
                <a:gd name="connsiteX15" fmla="*/ 3310713 w 5671525"/>
                <a:gd name="connsiteY15" fmla="*/ 905456 h 1752599"/>
                <a:gd name="connsiteX16" fmla="*/ 3433207 w 5671525"/>
                <a:gd name="connsiteY16" fmla="*/ 1054645 h 1752599"/>
                <a:gd name="connsiteX17" fmla="*/ 3484617 w 5671525"/>
                <a:gd name="connsiteY17" fmla="*/ 1096190 h 1752599"/>
                <a:gd name="connsiteX18" fmla="*/ 3685649 w 5671525"/>
                <a:gd name="connsiteY18" fmla="*/ 1222939 h 1752599"/>
                <a:gd name="connsiteX19" fmla="*/ 3949310 w 5671525"/>
                <a:gd name="connsiteY19" fmla="*/ 1357575 h 1752599"/>
                <a:gd name="connsiteX20" fmla="*/ 4134434 w 5671525"/>
                <a:gd name="connsiteY20" fmla="*/ 1402454 h 1752599"/>
                <a:gd name="connsiteX21" fmla="*/ 4134434 w 5671525"/>
                <a:gd name="connsiteY21" fmla="*/ 1402454 h 1752599"/>
                <a:gd name="connsiteX22" fmla="*/ 4494384 w 5671525"/>
                <a:gd name="connsiteY22" fmla="*/ 1460827 h 1752599"/>
                <a:gd name="connsiteX23" fmla="*/ 4735606 w 5671525"/>
                <a:gd name="connsiteY23" fmla="*/ 1561804 h 1752599"/>
                <a:gd name="connsiteX24" fmla="*/ 4892681 w 5671525"/>
                <a:gd name="connsiteY24" fmla="*/ 1685220 h 1752599"/>
                <a:gd name="connsiteX25" fmla="*/ 4982437 w 5671525"/>
                <a:gd name="connsiteY25" fmla="*/ 1674000 h 1752599"/>
                <a:gd name="connsiteX26" fmla="*/ 5324636 w 5671525"/>
                <a:gd name="connsiteY26" fmla="*/ 1752538 h 1752599"/>
                <a:gd name="connsiteX27" fmla="*/ 5671525 w 5671525"/>
                <a:gd name="connsiteY27" fmla="*/ 1688556 h 1752599"/>
                <a:gd name="connsiteX0" fmla="*/ 0 w 5671525"/>
                <a:gd name="connsiteY0" fmla="*/ 0 h 1752538"/>
                <a:gd name="connsiteX1" fmla="*/ 145855 w 5671525"/>
                <a:gd name="connsiteY1" fmla="*/ 56098 h 1752538"/>
                <a:gd name="connsiteX2" fmla="*/ 431955 w 5671525"/>
                <a:gd name="connsiteY2" fmla="*/ 162684 h 1752538"/>
                <a:gd name="connsiteX3" fmla="*/ 746105 w 5671525"/>
                <a:gd name="connsiteY3" fmla="*/ 258051 h 1752538"/>
                <a:gd name="connsiteX4" fmla="*/ 869521 w 5671525"/>
                <a:gd name="connsiteY4" fmla="*/ 258051 h 1752538"/>
                <a:gd name="connsiteX5" fmla="*/ 1144402 w 5671525"/>
                <a:gd name="connsiteY5" fmla="*/ 381467 h 1752538"/>
                <a:gd name="connsiteX6" fmla="*/ 1307087 w 5671525"/>
                <a:gd name="connsiteY6" fmla="*/ 381467 h 1752538"/>
                <a:gd name="connsiteX7" fmla="*/ 1351965 w 5671525"/>
                <a:gd name="connsiteY7" fmla="*/ 359028 h 1752538"/>
                <a:gd name="connsiteX8" fmla="*/ 1430503 w 5671525"/>
                <a:gd name="connsiteY8" fmla="*/ 370247 h 1752538"/>
                <a:gd name="connsiteX9" fmla="*/ 1783921 w 5671525"/>
                <a:gd name="connsiteY9" fmla="*/ 398297 h 1752538"/>
                <a:gd name="connsiteX10" fmla="*/ 2053192 w 5671525"/>
                <a:gd name="connsiteY10" fmla="*/ 460005 h 1752538"/>
                <a:gd name="connsiteX11" fmla="*/ 2406611 w 5671525"/>
                <a:gd name="connsiteY11" fmla="*/ 527322 h 1752538"/>
                <a:gd name="connsiteX12" fmla="*/ 2546856 w 5671525"/>
                <a:gd name="connsiteY12" fmla="*/ 611470 h 1752538"/>
                <a:gd name="connsiteX13" fmla="*/ 3180765 w 5671525"/>
                <a:gd name="connsiteY13" fmla="*/ 824643 h 1752538"/>
                <a:gd name="connsiteX14" fmla="*/ 3287351 w 5671525"/>
                <a:gd name="connsiteY14" fmla="*/ 858301 h 1752538"/>
                <a:gd name="connsiteX15" fmla="*/ 3310713 w 5671525"/>
                <a:gd name="connsiteY15" fmla="*/ 905456 h 1752538"/>
                <a:gd name="connsiteX16" fmla="*/ 3433207 w 5671525"/>
                <a:gd name="connsiteY16" fmla="*/ 1054645 h 1752538"/>
                <a:gd name="connsiteX17" fmla="*/ 3484617 w 5671525"/>
                <a:gd name="connsiteY17" fmla="*/ 1096190 h 1752538"/>
                <a:gd name="connsiteX18" fmla="*/ 3685649 w 5671525"/>
                <a:gd name="connsiteY18" fmla="*/ 1222939 h 1752538"/>
                <a:gd name="connsiteX19" fmla="*/ 3949310 w 5671525"/>
                <a:gd name="connsiteY19" fmla="*/ 1357575 h 1752538"/>
                <a:gd name="connsiteX20" fmla="*/ 4134434 w 5671525"/>
                <a:gd name="connsiteY20" fmla="*/ 1402454 h 1752538"/>
                <a:gd name="connsiteX21" fmla="*/ 4134434 w 5671525"/>
                <a:gd name="connsiteY21" fmla="*/ 1402454 h 1752538"/>
                <a:gd name="connsiteX22" fmla="*/ 4494384 w 5671525"/>
                <a:gd name="connsiteY22" fmla="*/ 1460827 h 1752538"/>
                <a:gd name="connsiteX23" fmla="*/ 4735606 w 5671525"/>
                <a:gd name="connsiteY23" fmla="*/ 1561804 h 1752538"/>
                <a:gd name="connsiteX24" fmla="*/ 4892681 w 5671525"/>
                <a:gd name="connsiteY24" fmla="*/ 1685220 h 1752538"/>
                <a:gd name="connsiteX25" fmla="*/ 4982437 w 5671525"/>
                <a:gd name="connsiteY25" fmla="*/ 1674000 h 1752538"/>
                <a:gd name="connsiteX26" fmla="*/ 5324636 w 5671525"/>
                <a:gd name="connsiteY26" fmla="*/ 1752538 h 1752538"/>
                <a:gd name="connsiteX27" fmla="*/ 5671525 w 5671525"/>
                <a:gd name="connsiteY27" fmla="*/ 1688556 h 1752538"/>
                <a:gd name="connsiteX0" fmla="*/ 0 w 5907137"/>
                <a:gd name="connsiteY0" fmla="*/ 0 h 1752538"/>
                <a:gd name="connsiteX1" fmla="*/ 145855 w 5907137"/>
                <a:gd name="connsiteY1" fmla="*/ 56098 h 1752538"/>
                <a:gd name="connsiteX2" fmla="*/ 431955 w 5907137"/>
                <a:gd name="connsiteY2" fmla="*/ 162684 h 1752538"/>
                <a:gd name="connsiteX3" fmla="*/ 746105 w 5907137"/>
                <a:gd name="connsiteY3" fmla="*/ 258051 h 1752538"/>
                <a:gd name="connsiteX4" fmla="*/ 869521 w 5907137"/>
                <a:gd name="connsiteY4" fmla="*/ 258051 h 1752538"/>
                <a:gd name="connsiteX5" fmla="*/ 1144402 w 5907137"/>
                <a:gd name="connsiteY5" fmla="*/ 381467 h 1752538"/>
                <a:gd name="connsiteX6" fmla="*/ 1307087 w 5907137"/>
                <a:gd name="connsiteY6" fmla="*/ 381467 h 1752538"/>
                <a:gd name="connsiteX7" fmla="*/ 1351965 w 5907137"/>
                <a:gd name="connsiteY7" fmla="*/ 359028 h 1752538"/>
                <a:gd name="connsiteX8" fmla="*/ 1430503 w 5907137"/>
                <a:gd name="connsiteY8" fmla="*/ 370247 h 1752538"/>
                <a:gd name="connsiteX9" fmla="*/ 1783921 w 5907137"/>
                <a:gd name="connsiteY9" fmla="*/ 398297 h 1752538"/>
                <a:gd name="connsiteX10" fmla="*/ 2053192 w 5907137"/>
                <a:gd name="connsiteY10" fmla="*/ 460005 h 1752538"/>
                <a:gd name="connsiteX11" fmla="*/ 2406611 w 5907137"/>
                <a:gd name="connsiteY11" fmla="*/ 527322 h 1752538"/>
                <a:gd name="connsiteX12" fmla="*/ 2546856 w 5907137"/>
                <a:gd name="connsiteY12" fmla="*/ 611470 h 1752538"/>
                <a:gd name="connsiteX13" fmla="*/ 3180765 w 5907137"/>
                <a:gd name="connsiteY13" fmla="*/ 824643 h 1752538"/>
                <a:gd name="connsiteX14" fmla="*/ 3287351 w 5907137"/>
                <a:gd name="connsiteY14" fmla="*/ 858301 h 1752538"/>
                <a:gd name="connsiteX15" fmla="*/ 3310713 w 5907137"/>
                <a:gd name="connsiteY15" fmla="*/ 905456 h 1752538"/>
                <a:gd name="connsiteX16" fmla="*/ 3433207 w 5907137"/>
                <a:gd name="connsiteY16" fmla="*/ 1054645 h 1752538"/>
                <a:gd name="connsiteX17" fmla="*/ 3484617 w 5907137"/>
                <a:gd name="connsiteY17" fmla="*/ 1096190 h 1752538"/>
                <a:gd name="connsiteX18" fmla="*/ 3685649 w 5907137"/>
                <a:gd name="connsiteY18" fmla="*/ 1222939 h 1752538"/>
                <a:gd name="connsiteX19" fmla="*/ 3949310 w 5907137"/>
                <a:gd name="connsiteY19" fmla="*/ 1357575 h 1752538"/>
                <a:gd name="connsiteX20" fmla="*/ 4134434 w 5907137"/>
                <a:gd name="connsiteY20" fmla="*/ 1402454 h 1752538"/>
                <a:gd name="connsiteX21" fmla="*/ 4134434 w 5907137"/>
                <a:gd name="connsiteY21" fmla="*/ 1402454 h 1752538"/>
                <a:gd name="connsiteX22" fmla="*/ 4494384 w 5907137"/>
                <a:gd name="connsiteY22" fmla="*/ 1460827 h 1752538"/>
                <a:gd name="connsiteX23" fmla="*/ 4735606 w 5907137"/>
                <a:gd name="connsiteY23" fmla="*/ 1561804 h 1752538"/>
                <a:gd name="connsiteX24" fmla="*/ 4892681 w 5907137"/>
                <a:gd name="connsiteY24" fmla="*/ 1685220 h 1752538"/>
                <a:gd name="connsiteX25" fmla="*/ 4982437 w 5907137"/>
                <a:gd name="connsiteY25" fmla="*/ 1674000 h 1752538"/>
                <a:gd name="connsiteX26" fmla="*/ 5324636 w 5907137"/>
                <a:gd name="connsiteY26" fmla="*/ 1752538 h 1752538"/>
                <a:gd name="connsiteX27" fmla="*/ 5907137 w 5907137"/>
                <a:gd name="connsiteY27" fmla="*/ 1638068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6052992 w 6052992"/>
                <a:gd name="connsiteY27" fmla="*/ 1615629 h 1752538"/>
                <a:gd name="connsiteX0" fmla="*/ 0 w 6052992"/>
                <a:gd name="connsiteY0" fmla="*/ 0 h 1752538"/>
                <a:gd name="connsiteX1" fmla="*/ 145855 w 6052992"/>
                <a:gd name="connsiteY1" fmla="*/ 56098 h 1752538"/>
                <a:gd name="connsiteX2" fmla="*/ 431955 w 6052992"/>
                <a:gd name="connsiteY2" fmla="*/ 162684 h 1752538"/>
                <a:gd name="connsiteX3" fmla="*/ 746105 w 6052992"/>
                <a:gd name="connsiteY3" fmla="*/ 258051 h 1752538"/>
                <a:gd name="connsiteX4" fmla="*/ 869521 w 6052992"/>
                <a:gd name="connsiteY4" fmla="*/ 258051 h 1752538"/>
                <a:gd name="connsiteX5" fmla="*/ 1144402 w 6052992"/>
                <a:gd name="connsiteY5" fmla="*/ 381467 h 1752538"/>
                <a:gd name="connsiteX6" fmla="*/ 1307087 w 6052992"/>
                <a:gd name="connsiteY6" fmla="*/ 381467 h 1752538"/>
                <a:gd name="connsiteX7" fmla="*/ 1351965 w 6052992"/>
                <a:gd name="connsiteY7" fmla="*/ 359028 h 1752538"/>
                <a:gd name="connsiteX8" fmla="*/ 1430503 w 6052992"/>
                <a:gd name="connsiteY8" fmla="*/ 370247 h 1752538"/>
                <a:gd name="connsiteX9" fmla="*/ 1783921 w 6052992"/>
                <a:gd name="connsiteY9" fmla="*/ 398297 h 1752538"/>
                <a:gd name="connsiteX10" fmla="*/ 2053192 w 6052992"/>
                <a:gd name="connsiteY10" fmla="*/ 460005 h 1752538"/>
                <a:gd name="connsiteX11" fmla="*/ 2406611 w 6052992"/>
                <a:gd name="connsiteY11" fmla="*/ 527322 h 1752538"/>
                <a:gd name="connsiteX12" fmla="*/ 2546856 w 6052992"/>
                <a:gd name="connsiteY12" fmla="*/ 611470 h 1752538"/>
                <a:gd name="connsiteX13" fmla="*/ 3180765 w 6052992"/>
                <a:gd name="connsiteY13" fmla="*/ 824643 h 1752538"/>
                <a:gd name="connsiteX14" fmla="*/ 3287351 w 6052992"/>
                <a:gd name="connsiteY14" fmla="*/ 858301 h 1752538"/>
                <a:gd name="connsiteX15" fmla="*/ 3310713 w 6052992"/>
                <a:gd name="connsiteY15" fmla="*/ 905456 h 1752538"/>
                <a:gd name="connsiteX16" fmla="*/ 3433207 w 6052992"/>
                <a:gd name="connsiteY16" fmla="*/ 1054645 h 1752538"/>
                <a:gd name="connsiteX17" fmla="*/ 3484617 w 6052992"/>
                <a:gd name="connsiteY17" fmla="*/ 1096190 h 1752538"/>
                <a:gd name="connsiteX18" fmla="*/ 3685649 w 6052992"/>
                <a:gd name="connsiteY18" fmla="*/ 1222939 h 1752538"/>
                <a:gd name="connsiteX19" fmla="*/ 3949310 w 6052992"/>
                <a:gd name="connsiteY19" fmla="*/ 1357575 h 1752538"/>
                <a:gd name="connsiteX20" fmla="*/ 4134434 w 6052992"/>
                <a:gd name="connsiteY20" fmla="*/ 1402454 h 1752538"/>
                <a:gd name="connsiteX21" fmla="*/ 4134434 w 6052992"/>
                <a:gd name="connsiteY21" fmla="*/ 1402454 h 1752538"/>
                <a:gd name="connsiteX22" fmla="*/ 4494384 w 6052992"/>
                <a:gd name="connsiteY22" fmla="*/ 1460827 h 1752538"/>
                <a:gd name="connsiteX23" fmla="*/ 4735606 w 6052992"/>
                <a:gd name="connsiteY23" fmla="*/ 1561804 h 1752538"/>
                <a:gd name="connsiteX24" fmla="*/ 4892681 w 6052992"/>
                <a:gd name="connsiteY24" fmla="*/ 1685220 h 1752538"/>
                <a:gd name="connsiteX25" fmla="*/ 4982437 w 6052992"/>
                <a:gd name="connsiteY25" fmla="*/ 1674000 h 1752538"/>
                <a:gd name="connsiteX26" fmla="*/ 5324636 w 6052992"/>
                <a:gd name="connsiteY26" fmla="*/ 1752538 h 1752538"/>
                <a:gd name="connsiteX27" fmla="*/ 5924885 w 6052992"/>
                <a:gd name="connsiteY27" fmla="*/ 1617902 h 1752538"/>
                <a:gd name="connsiteX28" fmla="*/ 6052992 w 6052992"/>
                <a:gd name="connsiteY28" fmla="*/ 1615629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232506 w 6232506"/>
                <a:gd name="connsiteY28" fmla="*/ 1565141 h 1752538"/>
                <a:gd name="connsiteX0" fmla="*/ 0 w 6232506"/>
                <a:gd name="connsiteY0" fmla="*/ 0 h 1752538"/>
                <a:gd name="connsiteX1" fmla="*/ 145855 w 6232506"/>
                <a:gd name="connsiteY1" fmla="*/ 56098 h 1752538"/>
                <a:gd name="connsiteX2" fmla="*/ 431955 w 6232506"/>
                <a:gd name="connsiteY2" fmla="*/ 162684 h 1752538"/>
                <a:gd name="connsiteX3" fmla="*/ 746105 w 6232506"/>
                <a:gd name="connsiteY3" fmla="*/ 258051 h 1752538"/>
                <a:gd name="connsiteX4" fmla="*/ 869521 w 6232506"/>
                <a:gd name="connsiteY4" fmla="*/ 258051 h 1752538"/>
                <a:gd name="connsiteX5" fmla="*/ 1144402 w 6232506"/>
                <a:gd name="connsiteY5" fmla="*/ 381467 h 1752538"/>
                <a:gd name="connsiteX6" fmla="*/ 1307087 w 6232506"/>
                <a:gd name="connsiteY6" fmla="*/ 381467 h 1752538"/>
                <a:gd name="connsiteX7" fmla="*/ 1351965 w 6232506"/>
                <a:gd name="connsiteY7" fmla="*/ 359028 h 1752538"/>
                <a:gd name="connsiteX8" fmla="*/ 1430503 w 6232506"/>
                <a:gd name="connsiteY8" fmla="*/ 370247 h 1752538"/>
                <a:gd name="connsiteX9" fmla="*/ 1783921 w 6232506"/>
                <a:gd name="connsiteY9" fmla="*/ 398297 h 1752538"/>
                <a:gd name="connsiteX10" fmla="*/ 2053192 w 6232506"/>
                <a:gd name="connsiteY10" fmla="*/ 460005 h 1752538"/>
                <a:gd name="connsiteX11" fmla="*/ 2406611 w 6232506"/>
                <a:gd name="connsiteY11" fmla="*/ 527322 h 1752538"/>
                <a:gd name="connsiteX12" fmla="*/ 2546856 w 6232506"/>
                <a:gd name="connsiteY12" fmla="*/ 611470 h 1752538"/>
                <a:gd name="connsiteX13" fmla="*/ 3180765 w 6232506"/>
                <a:gd name="connsiteY13" fmla="*/ 824643 h 1752538"/>
                <a:gd name="connsiteX14" fmla="*/ 3287351 w 6232506"/>
                <a:gd name="connsiteY14" fmla="*/ 858301 h 1752538"/>
                <a:gd name="connsiteX15" fmla="*/ 3310713 w 6232506"/>
                <a:gd name="connsiteY15" fmla="*/ 905456 h 1752538"/>
                <a:gd name="connsiteX16" fmla="*/ 3433207 w 6232506"/>
                <a:gd name="connsiteY16" fmla="*/ 1054645 h 1752538"/>
                <a:gd name="connsiteX17" fmla="*/ 3484617 w 6232506"/>
                <a:gd name="connsiteY17" fmla="*/ 1096190 h 1752538"/>
                <a:gd name="connsiteX18" fmla="*/ 3685649 w 6232506"/>
                <a:gd name="connsiteY18" fmla="*/ 1222939 h 1752538"/>
                <a:gd name="connsiteX19" fmla="*/ 3949310 w 6232506"/>
                <a:gd name="connsiteY19" fmla="*/ 1357575 h 1752538"/>
                <a:gd name="connsiteX20" fmla="*/ 4134434 w 6232506"/>
                <a:gd name="connsiteY20" fmla="*/ 1402454 h 1752538"/>
                <a:gd name="connsiteX21" fmla="*/ 4134434 w 6232506"/>
                <a:gd name="connsiteY21" fmla="*/ 1402454 h 1752538"/>
                <a:gd name="connsiteX22" fmla="*/ 4494384 w 6232506"/>
                <a:gd name="connsiteY22" fmla="*/ 1460827 h 1752538"/>
                <a:gd name="connsiteX23" fmla="*/ 4735606 w 6232506"/>
                <a:gd name="connsiteY23" fmla="*/ 1561804 h 1752538"/>
                <a:gd name="connsiteX24" fmla="*/ 4892681 w 6232506"/>
                <a:gd name="connsiteY24" fmla="*/ 1685220 h 1752538"/>
                <a:gd name="connsiteX25" fmla="*/ 4982437 w 6232506"/>
                <a:gd name="connsiteY25" fmla="*/ 1674000 h 1752538"/>
                <a:gd name="connsiteX26" fmla="*/ 5324636 w 6232506"/>
                <a:gd name="connsiteY26" fmla="*/ 1752538 h 1752538"/>
                <a:gd name="connsiteX27" fmla="*/ 5924885 w 6232506"/>
                <a:gd name="connsiteY27" fmla="*/ 1617902 h 1752538"/>
                <a:gd name="connsiteX28" fmla="*/ 6059521 w 6232506"/>
                <a:gd name="connsiteY28" fmla="*/ 1567414 h 1752538"/>
                <a:gd name="connsiteX29" fmla="*/ 6232506 w 6232506"/>
                <a:gd name="connsiteY29" fmla="*/ 1565141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99824 w 6299824"/>
                <a:gd name="connsiteY29" fmla="*/ 1480993 h 1752538"/>
                <a:gd name="connsiteX0" fmla="*/ 0 w 6299824"/>
                <a:gd name="connsiteY0" fmla="*/ 0 h 1752538"/>
                <a:gd name="connsiteX1" fmla="*/ 145855 w 6299824"/>
                <a:gd name="connsiteY1" fmla="*/ 56098 h 1752538"/>
                <a:gd name="connsiteX2" fmla="*/ 431955 w 6299824"/>
                <a:gd name="connsiteY2" fmla="*/ 162684 h 1752538"/>
                <a:gd name="connsiteX3" fmla="*/ 746105 w 6299824"/>
                <a:gd name="connsiteY3" fmla="*/ 258051 h 1752538"/>
                <a:gd name="connsiteX4" fmla="*/ 869521 w 6299824"/>
                <a:gd name="connsiteY4" fmla="*/ 258051 h 1752538"/>
                <a:gd name="connsiteX5" fmla="*/ 1144402 w 6299824"/>
                <a:gd name="connsiteY5" fmla="*/ 381467 h 1752538"/>
                <a:gd name="connsiteX6" fmla="*/ 1307087 w 6299824"/>
                <a:gd name="connsiteY6" fmla="*/ 381467 h 1752538"/>
                <a:gd name="connsiteX7" fmla="*/ 1351965 w 6299824"/>
                <a:gd name="connsiteY7" fmla="*/ 359028 h 1752538"/>
                <a:gd name="connsiteX8" fmla="*/ 1430503 w 6299824"/>
                <a:gd name="connsiteY8" fmla="*/ 370247 h 1752538"/>
                <a:gd name="connsiteX9" fmla="*/ 1783921 w 6299824"/>
                <a:gd name="connsiteY9" fmla="*/ 398297 h 1752538"/>
                <a:gd name="connsiteX10" fmla="*/ 2053192 w 6299824"/>
                <a:gd name="connsiteY10" fmla="*/ 460005 h 1752538"/>
                <a:gd name="connsiteX11" fmla="*/ 2406611 w 6299824"/>
                <a:gd name="connsiteY11" fmla="*/ 527322 h 1752538"/>
                <a:gd name="connsiteX12" fmla="*/ 2546856 w 6299824"/>
                <a:gd name="connsiteY12" fmla="*/ 611470 h 1752538"/>
                <a:gd name="connsiteX13" fmla="*/ 3180765 w 6299824"/>
                <a:gd name="connsiteY13" fmla="*/ 824643 h 1752538"/>
                <a:gd name="connsiteX14" fmla="*/ 3287351 w 6299824"/>
                <a:gd name="connsiteY14" fmla="*/ 858301 h 1752538"/>
                <a:gd name="connsiteX15" fmla="*/ 3310713 w 6299824"/>
                <a:gd name="connsiteY15" fmla="*/ 905456 h 1752538"/>
                <a:gd name="connsiteX16" fmla="*/ 3433207 w 6299824"/>
                <a:gd name="connsiteY16" fmla="*/ 1054645 h 1752538"/>
                <a:gd name="connsiteX17" fmla="*/ 3484617 w 6299824"/>
                <a:gd name="connsiteY17" fmla="*/ 1096190 h 1752538"/>
                <a:gd name="connsiteX18" fmla="*/ 3685649 w 6299824"/>
                <a:gd name="connsiteY18" fmla="*/ 1222939 h 1752538"/>
                <a:gd name="connsiteX19" fmla="*/ 3949310 w 6299824"/>
                <a:gd name="connsiteY19" fmla="*/ 1357575 h 1752538"/>
                <a:gd name="connsiteX20" fmla="*/ 4134434 w 6299824"/>
                <a:gd name="connsiteY20" fmla="*/ 1402454 h 1752538"/>
                <a:gd name="connsiteX21" fmla="*/ 4134434 w 6299824"/>
                <a:gd name="connsiteY21" fmla="*/ 1402454 h 1752538"/>
                <a:gd name="connsiteX22" fmla="*/ 4494384 w 6299824"/>
                <a:gd name="connsiteY22" fmla="*/ 1460827 h 1752538"/>
                <a:gd name="connsiteX23" fmla="*/ 4735606 w 6299824"/>
                <a:gd name="connsiteY23" fmla="*/ 1561804 h 1752538"/>
                <a:gd name="connsiteX24" fmla="*/ 4892681 w 6299824"/>
                <a:gd name="connsiteY24" fmla="*/ 1685220 h 1752538"/>
                <a:gd name="connsiteX25" fmla="*/ 4982437 w 6299824"/>
                <a:gd name="connsiteY25" fmla="*/ 1674000 h 1752538"/>
                <a:gd name="connsiteX26" fmla="*/ 5324636 w 6299824"/>
                <a:gd name="connsiteY26" fmla="*/ 1752538 h 1752538"/>
                <a:gd name="connsiteX27" fmla="*/ 5924885 w 6299824"/>
                <a:gd name="connsiteY27" fmla="*/ 1617902 h 1752538"/>
                <a:gd name="connsiteX28" fmla="*/ 6059521 w 6299824"/>
                <a:gd name="connsiteY28" fmla="*/ 1567414 h 1752538"/>
                <a:gd name="connsiteX29" fmla="*/ 6244645 w 6299824"/>
                <a:gd name="connsiteY29" fmla="*/ 1556194 h 1752538"/>
                <a:gd name="connsiteX30" fmla="*/ 6299824 w 6299824"/>
                <a:gd name="connsiteY30" fmla="*/ 1480993 h 1752538"/>
                <a:gd name="connsiteX0" fmla="*/ 0 w 6252764"/>
                <a:gd name="connsiteY0" fmla="*/ 0 h 1752538"/>
                <a:gd name="connsiteX1" fmla="*/ 145855 w 6252764"/>
                <a:gd name="connsiteY1" fmla="*/ 56098 h 1752538"/>
                <a:gd name="connsiteX2" fmla="*/ 431955 w 6252764"/>
                <a:gd name="connsiteY2" fmla="*/ 162684 h 1752538"/>
                <a:gd name="connsiteX3" fmla="*/ 746105 w 6252764"/>
                <a:gd name="connsiteY3" fmla="*/ 258051 h 1752538"/>
                <a:gd name="connsiteX4" fmla="*/ 869521 w 6252764"/>
                <a:gd name="connsiteY4" fmla="*/ 258051 h 1752538"/>
                <a:gd name="connsiteX5" fmla="*/ 1144402 w 6252764"/>
                <a:gd name="connsiteY5" fmla="*/ 381467 h 1752538"/>
                <a:gd name="connsiteX6" fmla="*/ 1307087 w 6252764"/>
                <a:gd name="connsiteY6" fmla="*/ 381467 h 1752538"/>
                <a:gd name="connsiteX7" fmla="*/ 1351965 w 6252764"/>
                <a:gd name="connsiteY7" fmla="*/ 359028 h 1752538"/>
                <a:gd name="connsiteX8" fmla="*/ 1430503 w 6252764"/>
                <a:gd name="connsiteY8" fmla="*/ 370247 h 1752538"/>
                <a:gd name="connsiteX9" fmla="*/ 1783921 w 6252764"/>
                <a:gd name="connsiteY9" fmla="*/ 398297 h 1752538"/>
                <a:gd name="connsiteX10" fmla="*/ 2053192 w 6252764"/>
                <a:gd name="connsiteY10" fmla="*/ 460005 h 1752538"/>
                <a:gd name="connsiteX11" fmla="*/ 2406611 w 6252764"/>
                <a:gd name="connsiteY11" fmla="*/ 527322 h 1752538"/>
                <a:gd name="connsiteX12" fmla="*/ 2546856 w 6252764"/>
                <a:gd name="connsiteY12" fmla="*/ 611470 h 1752538"/>
                <a:gd name="connsiteX13" fmla="*/ 3180765 w 6252764"/>
                <a:gd name="connsiteY13" fmla="*/ 824643 h 1752538"/>
                <a:gd name="connsiteX14" fmla="*/ 3287351 w 6252764"/>
                <a:gd name="connsiteY14" fmla="*/ 858301 h 1752538"/>
                <a:gd name="connsiteX15" fmla="*/ 3310713 w 6252764"/>
                <a:gd name="connsiteY15" fmla="*/ 905456 h 1752538"/>
                <a:gd name="connsiteX16" fmla="*/ 3433207 w 6252764"/>
                <a:gd name="connsiteY16" fmla="*/ 1054645 h 1752538"/>
                <a:gd name="connsiteX17" fmla="*/ 3484617 w 6252764"/>
                <a:gd name="connsiteY17" fmla="*/ 1096190 h 1752538"/>
                <a:gd name="connsiteX18" fmla="*/ 3685649 w 6252764"/>
                <a:gd name="connsiteY18" fmla="*/ 1222939 h 1752538"/>
                <a:gd name="connsiteX19" fmla="*/ 3949310 w 6252764"/>
                <a:gd name="connsiteY19" fmla="*/ 1357575 h 1752538"/>
                <a:gd name="connsiteX20" fmla="*/ 4134434 w 6252764"/>
                <a:gd name="connsiteY20" fmla="*/ 1402454 h 1752538"/>
                <a:gd name="connsiteX21" fmla="*/ 4134434 w 6252764"/>
                <a:gd name="connsiteY21" fmla="*/ 1402454 h 1752538"/>
                <a:gd name="connsiteX22" fmla="*/ 4494384 w 6252764"/>
                <a:gd name="connsiteY22" fmla="*/ 1460827 h 1752538"/>
                <a:gd name="connsiteX23" fmla="*/ 4735606 w 6252764"/>
                <a:gd name="connsiteY23" fmla="*/ 1561804 h 1752538"/>
                <a:gd name="connsiteX24" fmla="*/ 4892681 w 6252764"/>
                <a:gd name="connsiteY24" fmla="*/ 1685220 h 1752538"/>
                <a:gd name="connsiteX25" fmla="*/ 4982437 w 6252764"/>
                <a:gd name="connsiteY25" fmla="*/ 1674000 h 1752538"/>
                <a:gd name="connsiteX26" fmla="*/ 5324636 w 6252764"/>
                <a:gd name="connsiteY26" fmla="*/ 1752538 h 1752538"/>
                <a:gd name="connsiteX27" fmla="*/ 5924885 w 6252764"/>
                <a:gd name="connsiteY27" fmla="*/ 1617902 h 1752538"/>
                <a:gd name="connsiteX28" fmla="*/ 6059521 w 6252764"/>
                <a:gd name="connsiteY28" fmla="*/ 1567414 h 1752538"/>
                <a:gd name="connsiteX29" fmla="*/ 6244645 w 6252764"/>
                <a:gd name="connsiteY29" fmla="*/ 1556194 h 1752538"/>
                <a:gd name="connsiteX30" fmla="*/ 6182018 w 6252764"/>
                <a:gd name="connsiteY30"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85649 w 6271616"/>
                <a:gd name="connsiteY18" fmla="*/ 1222939 h 1752538"/>
                <a:gd name="connsiteX19" fmla="*/ 3949310 w 6271616"/>
                <a:gd name="connsiteY19" fmla="*/ 1357575 h 1752538"/>
                <a:gd name="connsiteX20" fmla="*/ 4134434 w 6271616"/>
                <a:gd name="connsiteY20" fmla="*/ 1402454 h 1752538"/>
                <a:gd name="connsiteX21" fmla="*/ 4134434 w 6271616"/>
                <a:gd name="connsiteY21" fmla="*/ 1402454 h 1752538"/>
                <a:gd name="connsiteX22" fmla="*/ 4494384 w 6271616"/>
                <a:gd name="connsiteY22" fmla="*/ 1460827 h 1752538"/>
                <a:gd name="connsiteX23" fmla="*/ 4735606 w 6271616"/>
                <a:gd name="connsiteY23" fmla="*/ 1561804 h 1752538"/>
                <a:gd name="connsiteX24" fmla="*/ 4892681 w 6271616"/>
                <a:gd name="connsiteY24" fmla="*/ 1685220 h 1752538"/>
                <a:gd name="connsiteX25" fmla="*/ 4982437 w 6271616"/>
                <a:gd name="connsiteY25" fmla="*/ 1674000 h 1752538"/>
                <a:gd name="connsiteX26" fmla="*/ 5324636 w 6271616"/>
                <a:gd name="connsiteY26" fmla="*/ 1752538 h 1752538"/>
                <a:gd name="connsiteX27" fmla="*/ 5924885 w 6271616"/>
                <a:gd name="connsiteY27" fmla="*/ 1617902 h 1752538"/>
                <a:gd name="connsiteX28" fmla="*/ 6059521 w 6271616"/>
                <a:gd name="connsiteY28" fmla="*/ 1567414 h 1752538"/>
                <a:gd name="connsiteX29" fmla="*/ 6244645 w 6271616"/>
                <a:gd name="connsiteY29" fmla="*/ 1556194 h 1752538"/>
                <a:gd name="connsiteX30" fmla="*/ 6267084 w 6271616"/>
                <a:gd name="connsiteY30" fmla="*/ 1443998 h 1752538"/>
                <a:gd name="connsiteX31" fmla="*/ 6182018 w 6271616"/>
                <a:gd name="connsiteY31" fmla="*/ 1385626 h 1752538"/>
                <a:gd name="connsiteX0" fmla="*/ 0 w 6271616"/>
                <a:gd name="connsiteY0" fmla="*/ 0 h 1752538"/>
                <a:gd name="connsiteX1" fmla="*/ 145855 w 6271616"/>
                <a:gd name="connsiteY1" fmla="*/ 56098 h 1752538"/>
                <a:gd name="connsiteX2" fmla="*/ 431955 w 6271616"/>
                <a:gd name="connsiteY2" fmla="*/ 162684 h 1752538"/>
                <a:gd name="connsiteX3" fmla="*/ 746105 w 6271616"/>
                <a:gd name="connsiteY3" fmla="*/ 258051 h 1752538"/>
                <a:gd name="connsiteX4" fmla="*/ 869521 w 6271616"/>
                <a:gd name="connsiteY4" fmla="*/ 258051 h 1752538"/>
                <a:gd name="connsiteX5" fmla="*/ 1144402 w 6271616"/>
                <a:gd name="connsiteY5" fmla="*/ 381467 h 1752538"/>
                <a:gd name="connsiteX6" fmla="*/ 1307087 w 6271616"/>
                <a:gd name="connsiteY6" fmla="*/ 381467 h 1752538"/>
                <a:gd name="connsiteX7" fmla="*/ 1351965 w 6271616"/>
                <a:gd name="connsiteY7" fmla="*/ 359028 h 1752538"/>
                <a:gd name="connsiteX8" fmla="*/ 1430503 w 6271616"/>
                <a:gd name="connsiteY8" fmla="*/ 370247 h 1752538"/>
                <a:gd name="connsiteX9" fmla="*/ 1783921 w 6271616"/>
                <a:gd name="connsiteY9" fmla="*/ 398297 h 1752538"/>
                <a:gd name="connsiteX10" fmla="*/ 2053192 w 6271616"/>
                <a:gd name="connsiteY10" fmla="*/ 460005 h 1752538"/>
                <a:gd name="connsiteX11" fmla="*/ 2406611 w 6271616"/>
                <a:gd name="connsiteY11" fmla="*/ 527322 h 1752538"/>
                <a:gd name="connsiteX12" fmla="*/ 2546856 w 6271616"/>
                <a:gd name="connsiteY12" fmla="*/ 611470 h 1752538"/>
                <a:gd name="connsiteX13" fmla="*/ 3180765 w 6271616"/>
                <a:gd name="connsiteY13" fmla="*/ 824643 h 1752538"/>
                <a:gd name="connsiteX14" fmla="*/ 3287351 w 6271616"/>
                <a:gd name="connsiteY14" fmla="*/ 858301 h 1752538"/>
                <a:gd name="connsiteX15" fmla="*/ 3310713 w 6271616"/>
                <a:gd name="connsiteY15" fmla="*/ 905456 h 1752538"/>
                <a:gd name="connsiteX16" fmla="*/ 3433207 w 6271616"/>
                <a:gd name="connsiteY16" fmla="*/ 1054645 h 1752538"/>
                <a:gd name="connsiteX17" fmla="*/ 3484617 w 6271616"/>
                <a:gd name="connsiteY17" fmla="*/ 1096190 h 1752538"/>
                <a:gd name="connsiteX18" fmla="*/ 3647300 w 6271616"/>
                <a:gd name="connsiteY18" fmla="*/ 1185946 h 1752538"/>
                <a:gd name="connsiteX19" fmla="*/ 3685649 w 6271616"/>
                <a:gd name="connsiteY19" fmla="*/ 1222939 h 1752538"/>
                <a:gd name="connsiteX20" fmla="*/ 3949310 w 6271616"/>
                <a:gd name="connsiteY20" fmla="*/ 1357575 h 1752538"/>
                <a:gd name="connsiteX21" fmla="*/ 4134434 w 6271616"/>
                <a:gd name="connsiteY21" fmla="*/ 1402454 h 1752538"/>
                <a:gd name="connsiteX22" fmla="*/ 4134434 w 6271616"/>
                <a:gd name="connsiteY22" fmla="*/ 1402454 h 1752538"/>
                <a:gd name="connsiteX23" fmla="*/ 4494384 w 6271616"/>
                <a:gd name="connsiteY23" fmla="*/ 1460827 h 1752538"/>
                <a:gd name="connsiteX24" fmla="*/ 4735606 w 6271616"/>
                <a:gd name="connsiteY24" fmla="*/ 1561804 h 1752538"/>
                <a:gd name="connsiteX25" fmla="*/ 4892681 w 6271616"/>
                <a:gd name="connsiteY25" fmla="*/ 1685220 h 1752538"/>
                <a:gd name="connsiteX26" fmla="*/ 4982437 w 6271616"/>
                <a:gd name="connsiteY26" fmla="*/ 1674000 h 1752538"/>
                <a:gd name="connsiteX27" fmla="*/ 5324636 w 6271616"/>
                <a:gd name="connsiteY27" fmla="*/ 1752538 h 1752538"/>
                <a:gd name="connsiteX28" fmla="*/ 5924885 w 6271616"/>
                <a:gd name="connsiteY28" fmla="*/ 1617902 h 1752538"/>
                <a:gd name="connsiteX29" fmla="*/ 6059521 w 6271616"/>
                <a:gd name="connsiteY29" fmla="*/ 1567414 h 1752538"/>
                <a:gd name="connsiteX30" fmla="*/ 6244645 w 6271616"/>
                <a:gd name="connsiteY30" fmla="*/ 1556194 h 1752538"/>
                <a:gd name="connsiteX31" fmla="*/ 6267084 w 6271616"/>
                <a:gd name="connsiteY31" fmla="*/ 1443998 h 1752538"/>
                <a:gd name="connsiteX32" fmla="*/ 6182018 w 6271616"/>
                <a:gd name="connsiteY32" fmla="*/ 1385626 h 17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1616" h="1752538">
                  <a:moveTo>
                    <a:pt x="0" y="0"/>
                  </a:moveTo>
                  <a:lnTo>
                    <a:pt x="145855" y="56098"/>
                  </a:lnTo>
                  <a:lnTo>
                    <a:pt x="431955" y="162684"/>
                  </a:lnTo>
                  <a:lnTo>
                    <a:pt x="746105" y="258051"/>
                  </a:lnTo>
                  <a:lnTo>
                    <a:pt x="869521" y="258051"/>
                  </a:lnTo>
                  <a:lnTo>
                    <a:pt x="1144402" y="381467"/>
                  </a:lnTo>
                  <a:lnTo>
                    <a:pt x="1307087" y="381467"/>
                  </a:lnTo>
                  <a:lnTo>
                    <a:pt x="1351965" y="359028"/>
                  </a:lnTo>
                  <a:lnTo>
                    <a:pt x="1430503" y="370247"/>
                  </a:lnTo>
                  <a:lnTo>
                    <a:pt x="1783921" y="398297"/>
                  </a:lnTo>
                  <a:lnTo>
                    <a:pt x="2053192" y="460005"/>
                  </a:lnTo>
                  <a:lnTo>
                    <a:pt x="2406611" y="527322"/>
                  </a:lnTo>
                  <a:lnTo>
                    <a:pt x="2546856" y="611470"/>
                  </a:lnTo>
                  <a:lnTo>
                    <a:pt x="3180765" y="824643"/>
                  </a:lnTo>
                  <a:lnTo>
                    <a:pt x="3287351" y="858301"/>
                  </a:lnTo>
                  <a:cubicBezTo>
                    <a:pt x="3295138" y="875889"/>
                    <a:pt x="3302926" y="887868"/>
                    <a:pt x="3310713" y="905456"/>
                  </a:cubicBezTo>
                  <a:lnTo>
                    <a:pt x="3433207" y="1054645"/>
                  </a:lnTo>
                  <a:cubicBezTo>
                    <a:pt x="3439124" y="1055404"/>
                    <a:pt x="3478700" y="1095431"/>
                    <a:pt x="3484617" y="1096190"/>
                  </a:cubicBezTo>
                  <a:lnTo>
                    <a:pt x="3647300" y="1185946"/>
                  </a:lnTo>
                  <a:lnTo>
                    <a:pt x="3685649" y="1222939"/>
                  </a:lnTo>
                  <a:lnTo>
                    <a:pt x="3949310" y="1357575"/>
                  </a:lnTo>
                  <a:lnTo>
                    <a:pt x="4134434" y="1402454"/>
                  </a:lnTo>
                  <a:lnTo>
                    <a:pt x="4134434" y="1402454"/>
                  </a:lnTo>
                  <a:cubicBezTo>
                    <a:pt x="4194426" y="1412183"/>
                    <a:pt x="4381880" y="1433890"/>
                    <a:pt x="4494384" y="1460827"/>
                  </a:cubicBezTo>
                  <a:cubicBezTo>
                    <a:pt x="4588969" y="1486450"/>
                    <a:pt x="4667507" y="1522914"/>
                    <a:pt x="4735606" y="1561804"/>
                  </a:cubicBezTo>
                  <a:cubicBezTo>
                    <a:pt x="4801989" y="1591723"/>
                    <a:pt x="4852631" y="1663160"/>
                    <a:pt x="4892681" y="1685220"/>
                  </a:cubicBezTo>
                  <a:cubicBezTo>
                    <a:pt x="4932885" y="1709529"/>
                    <a:pt x="4912468" y="1660355"/>
                    <a:pt x="4982437" y="1674000"/>
                  </a:cubicBezTo>
                  <a:cubicBezTo>
                    <a:pt x="5046950" y="1671195"/>
                    <a:pt x="5209788" y="1750112"/>
                    <a:pt x="5324636" y="1752538"/>
                  </a:cubicBezTo>
                  <a:cubicBezTo>
                    <a:pt x="5480776" y="1743188"/>
                    <a:pt x="5803492" y="1640720"/>
                    <a:pt x="5924885" y="1617902"/>
                  </a:cubicBezTo>
                  <a:cubicBezTo>
                    <a:pt x="6044561" y="1593593"/>
                    <a:pt x="6008251" y="1576208"/>
                    <a:pt x="6059521" y="1567414"/>
                  </a:cubicBezTo>
                  <a:cubicBezTo>
                    <a:pt x="6102530" y="1552455"/>
                    <a:pt x="6204595" y="1570598"/>
                    <a:pt x="6244645" y="1556194"/>
                  </a:cubicBezTo>
                  <a:cubicBezTo>
                    <a:pt x="6269889" y="1539365"/>
                    <a:pt x="6277522" y="1472426"/>
                    <a:pt x="6267084" y="1443998"/>
                  </a:cubicBezTo>
                  <a:cubicBezTo>
                    <a:pt x="6256646" y="1415570"/>
                    <a:pt x="6186846" y="1399094"/>
                    <a:pt x="6182018" y="1385626"/>
                  </a:cubicBezTo>
                </a:path>
              </a:pathLst>
            </a:custGeom>
            <a:noFill/>
            <a:ln w="28575" cmpd="dbl">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 name="Freeform 5"/>
            <p:cNvSpPr/>
            <p:nvPr/>
          </p:nvSpPr>
          <p:spPr>
            <a:xfrm>
              <a:off x="5952793" y="213065"/>
              <a:ext cx="1547534" cy="4886598"/>
            </a:xfrm>
            <a:custGeom>
              <a:avLst/>
              <a:gdLst>
                <a:gd name="connsiteX0" fmla="*/ 465615 w 465615"/>
                <a:gd name="connsiteY0" fmla="*/ 2339293 h 2339293"/>
                <a:gd name="connsiteX1" fmla="*/ 359029 w 465615"/>
                <a:gd name="connsiteY1" fmla="*/ 2193438 h 2339293"/>
                <a:gd name="connsiteX2" fmla="*/ 224393 w 465615"/>
                <a:gd name="connsiteY2" fmla="*/ 2086851 h 2339293"/>
                <a:gd name="connsiteX3" fmla="*/ 157075 w 465615"/>
                <a:gd name="connsiteY3" fmla="*/ 1980265 h 2339293"/>
                <a:gd name="connsiteX4" fmla="*/ 162685 w 465615"/>
                <a:gd name="connsiteY4" fmla="*/ 1727823 h 2339293"/>
                <a:gd name="connsiteX5" fmla="*/ 106587 w 465615"/>
                <a:gd name="connsiteY5" fmla="*/ 1587578 h 2339293"/>
                <a:gd name="connsiteX6" fmla="*/ 78538 w 465615"/>
                <a:gd name="connsiteY6" fmla="*/ 1531480 h 2339293"/>
                <a:gd name="connsiteX7" fmla="*/ 106587 w 465615"/>
                <a:gd name="connsiteY7" fmla="*/ 1408064 h 2339293"/>
                <a:gd name="connsiteX8" fmla="*/ 190734 w 465615"/>
                <a:gd name="connsiteY8" fmla="*/ 1054645 h 2339293"/>
                <a:gd name="connsiteX9" fmla="*/ 201954 w 465615"/>
                <a:gd name="connsiteY9" fmla="*/ 953669 h 2339293"/>
                <a:gd name="connsiteX10" fmla="*/ 145856 w 465615"/>
                <a:gd name="connsiteY10" fmla="*/ 858302 h 2339293"/>
                <a:gd name="connsiteX11" fmla="*/ 28049 w 465615"/>
                <a:gd name="connsiteY11" fmla="*/ 527323 h 2339293"/>
                <a:gd name="connsiteX12" fmla="*/ 0 w 465615"/>
                <a:gd name="connsiteY12" fmla="*/ 488054 h 2339293"/>
                <a:gd name="connsiteX13" fmla="*/ 78538 w 465615"/>
                <a:gd name="connsiteY13" fmla="*/ 336589 h 2339293"/>
                <a:gd name="connsiteX14" fmla="*/ 151465 w 465615"/>
                <a:gd name="connsiteY14" fmla="*/ 151465 h 2339293"/>
                <a:gd name="connsiteX15" fmla="*/ 230003 w 465615"/>
                <a:gd name="connsiteY15" fmla="*/ 22439 h 2339293"/>
                <a:gd name="connsiteX16" fmla="*/ 263662 w 465615"/>
                <a:gd name="connsiteY16" fmla="*/ 0 h 2339293"/>
                <a:gd name="connsiteX17" fmla="*/ 263662 w 465615"/>
                <a:gd name="connsiteY17" fmla="*/ 0 h 2339293"/>
                <a:gd name="connsiteX18" fmla="*/ 263662 w 465615"/>
                <a:gd name="connsiteY18" fmla="*/ 0 h 2339293"/>
                <a:gd name="connsiteX0" fmla="*/ 465615 w 633910"/>
                <a:gd name="connsiteY0" fmla="*/ 2765639 h 2765639"/>
                <a:gd name="connsiteX1" fmla="*/ 359029 w 633910"/>
                <a:gd name="connsiteY1" fmla="*/ 2619784 h 2765639"/>
                <a:gd name="connsiteX2" fmla="*/ 224393 w 633910"/>
                <a:gd name="connsiteY2" fmla="*/ 2513197 h 2765639"/>
                <a:gd name="connsiteX3" fmla="*/ 157075 w 633910"/>
                <a:gd name="connsiteY3" fmla="*/ 2406611 h 2765639"/>
                <a:gd name="connsiteX4" fmla="*/ 162685 w 633910"/>
                <a:gd name="connsiteY4" fmla="*/ 2154169 h 2765639"/>
                <a:gd name="connsiteX5" fmla="*/ 106587 w 633910"/>
                <a:gd name="connsiteY5" fmla="*/ 2013924 h 2765639"/>
                <a:gd name="connsiteX6" fmla="*/ 78538 w 633910"/>
                <a:gd name="connsiteY6" fmla="*/ 1957826 h 2765639"/>
                <a:gd name="connsiteX7" fmla="*/ 106587 w 633910"/>
                <a:gd name="connsiteY7" fmla="*/ 1834410 h 2765639"/>
                <a:gd name="connsiteX8" fmla="*/ 190734 w 633910"/>
                <a:gd name="connsiteY8" fmla="*/ 1480991 h 2765639"/>
                <a:gd name="connsiteX9" fmla="*/ 201954 w 633910"/>
                <a:gd name="connsiteY9" fmla="*/ 1380015 h 2765639"/>
                <a:gd name="connsiteX10" fmla="*/ 145856 w 633910"/>
                <a:gd name="connsiteY10" fmla="*/ 1284648 h 2765639"/>
                <a:gd name="connsiteX11" fmla="*/ 28049 w 633910"/>
                <a:gd name="connsiteY11" fmla="*/ 953669 h 2765639"/>
                <a:gd name="connsiteX12" fmla="*/ 0 w 633910"/>
                <a:gd name="connsiteY12" fmla="*/ 914400 h 2765639"/>
                <a:gd name="connsiteX13" fmla="*/ 78538 w 633910"/>
                <a:gd name="connsiteY13" fmla="*/ 762935 h 2765639"/>
                <a:gd name="connsiteX14" fmla="*/ 151465 w 633910"/>
                <a:gd name="connsiteY14" fmla="*/ 577811 h 2765639"/>
                <a:gd name="connsiteX15" fmla="*/ 230003 w 633910"/>
                <a:gd name="connsiteY15" fmla="*/ 448785 h 2765639"/>
                <a:gd name="connsiteX16" fmla="*/ 263662 w 633910"/>
                <a:gd name="connsiteY16" fmla="*/ 426346 h 2765639"/>
                <a:gd name="connsiteX17" fmla="*/ 263662 w 633910"/>
                <a:gd name="connsiteY17" fmla="*/ 426346 h 2765639"/>
                <a:gd name="connsiteX18" fmla="*/ 633910 w 633910"/>
                <a:gd name="connsiteY18" fmla="*/ 0 h 2765639"/>
                <a:gd name="connsiteX0" fmla="*/ 465615 w 880742"/>
                <a:gd name="connsiteY0" fmla="*/ 3034910 h 3034910"/>
                <a:gd name="connsiteX1" fmla="*/ 359029 w 880742"/>
                <a:gd name="connsiteY1" fmla="*/ 2889055 h 3034910"/>
                <a:gd name="connsiteX2" fmla="*/ 224393 w 880742"/>
                <a:gd name="connsiteY2" fmla="*/ 2782468 h 3034910"/>
                <a:gd name="connsiteX3" fmla="*/ 157075 w 880742"/>
                <a:gd name="connsiteY3" fmla="*/ 2675882 h 3034910"/>
                <a:gd name="connsiteX4" fmla="*/ 162685 w 880742"/>
                <a:gd name="connsiteY4" fmla="*/ 2423440 h 3034910"/>
                <a:gd name="connsiteX5" fmla="*/ 106587 w 880742"/>
                <a:gd name="connsiteY5" fmla="*/ 2283195 h 3034910"/>
                <a:gd name="connsiteX6" fmla="*/ 78538 w 880742"/>
                <a:gd name="connsiteY6" fmla="*/ 2227097 h 3034910"/>
                <a:gd name="connsiteX7" fmla="*/ 106587 w 880742"/>
                <a:gd name="connsiteY7" fmla="*/ 2103681 h 3034910"/>
                <a:gd name="connsiteX8" fmla="*/ 190734 w 880742"/>
                <a:gd name="connsiteY8" fmla="*/ 1750262 h 3034910"/>
                <a:gd name="connsiteX9" fmla="*/ 201954 w 880742"/>
                <a:gd name="connsiteY9" fmla="*/ 1649286 h 3034910"/>
                <a:gd name="connsiteX10" fmla="*/ 145856 w 880742"/>
                <a:gd name="connsiteY10" fmla="*/ 1553919 h 3034910"/>
                <a:gd name="connsiteX11" fmla="*/ 28049 w 880742"/>
                <a:gd name="connsiteY11" fmla="*/ 1222940 h 3034910"/>
                <a:gd name="connsiteX12" fmla="*/ 0 w 880742"/>
                <a:gd name="connsiteY12" fmla="*/ 1183671 h 3034910"/>
                <a:gd name="connsiteX13" fmla="*/ 78538 w 880742"/>
                <a:gd name="connsiteY13" fmla="*/ 1032206 h 3034910"/>
                <a:gd name="connsiteX14" fmla="*/ 151465 w 880742"/>
                <a:gd name="connsiteY14" fmla="*/ 847082 h 3034910"/>
                <a:gd name="connsiteX15" fmla="*/ 230003 w 880742"/>
                <a:gd name="connsiteY15" fmla="*/ 718056 h 3034910"/>
                <a:gd name="connsiteX16" fmla="*/ 263662 w 880742"/>
                <a:gd name="connsiteY16" fmla="*/ 695617 h 3034910"/>
                <a:gd name="connsiteX17" fmla="*/ 263662 w 880742"/>
                <a:gd name="connsiteY17" fmla="*/ 695617 h 3034910"/>
                <a:gd name="connsiteX18" fmla="*/ 880742 w 880742"/>
                <a:gd name="connsiteY18" fmla="*/ 0 h 3034910"/>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981719"/>
                <a:gd name="connsiteY0" fmla="*/ 3119057 h 3119057"/>
                <a:gd name="connsiteX1" fmla="*/ 359029 w 981719"/>
                <a:gd name="connsiteY1" fmla="*/ 2973202 h 3119057"/>
                <a:gd name="connsiteX2" fmla="*/ 224393 w 981719"/>
                <a:gd name="connsiteY2" fmla="*/ 2866615 h 3119057"/>
                <a:gd name="connsiteX3" fmla="*/ 157075 w 981719"/>
                <a:gd name="connsiteY3" fmla="*/ 2760029 h 3119057"/>
                <a:gd name="connsiteX4" fmla="*/ 162685 w 981719"/>
                <a:gd name="connsiteY4" fmla="*/ 2507587 h 3119057"/>
                <a:gd name="connsiteX5" fmla="*/ 106587 w 981719"/>
                <a:gd name="connsiteY5" fmla="*/ 2367342 h 3119057"/>
                <a:gd name="connsiteX6" fmla="*/ 78538 w 981719"/>
                <a:gd name="connsiteY6" fmla="*/ 2311244 h 3119057"/>
                <a:gd name="connsiteX7" fmla="*/ 106587 w 981719"/>
                <a:gd name="connsiteY7" fmla="*/ 2187828 h 3119057"/>
                <a:gd name="connsiteX8" fmla="*/ 190734 w 981719"/>
                <a:gd name="connsiteY8" fmla="*/ 1834409 h 3119057"/>
                <a:gd name="connsiteX9" fmla="*/ 201954 w 981719"/>
                <a:gd name="connsiteY9" fmla="*/ 1733433 h 3119057"/>
                <a:gd name="connsiteX10" fmla="*/ 145856 w 981719"/>
                <a:gd name="connsiteY10" fmla="*/ 1638066 h 3119057"/>
                <a:gd name="connsiteX11" fmla="*/ 28049 w 981719"/>
                <a:gd name="connsiteY11" fmla="*/ 1307087 h 3119057"/>
                <a:gd name="connsiteX12" fmla="*/ 0 w 981719"/>
                <a:gd name="connsiteY12" fmla="*/ 1267818 h 3119057"/>
                <a:gd name="connsiteX13" fmla="*/ 78538 w 981719"/>
                <a:gd name="connsiteY13" fmla="*/ 1116353 h 3119057"/>
                <a:gd name="connsiteX14" fmla="*/ 151465 w 981719"/>
                <a:gd name="connsiteY14" fmla="*/ 931229 h 3119057"/>
                <a:gd name="connsiteX15" fmla="*/ 230003 w 981719"/>
                <a:gd name="connsiteY15" fmla="*/ 802203 h 3119057"/>
                <a:gd name="connsiteX16" fmla="*/ 263662 w 981719"/>
                <a:gd name="connsiteY16" fmla="*/ 779764 h 3119057"/>
                <a:gd name="connsiteX17" fmla="*/ 263662 w 981719"/>
                <a:gd name="connsiteY17" fmla="*/ 779764 h 3119057"/>
                <a:gd name="connsiteX18" fmla="*/ 981719 w 981719"/>
                <a:gd name="connsiteY18" fmla="*/ 0 h 3119057"/>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1009768 w 1009768"/>
                <a:gd name="connsiteY18"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86349 w 1009768"/>
                <a:gd name="connsiteY18" fmla="*/ 241222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263662 w 1009768"/>
                <a:gd name="connsiteY17" fmla="*/ 931229 h 3270522"/>
                <a:gd name="connsiteX18" fmla="*/ 891959 w 1009768"/>
                <a:gd name="connsiteY18" fmla="*/ 263661 h 3270522"/>
                <a:gd name="connsiteX19" fmla="*/ 1009768 w 1009768"/>
                <a:gd name="connsiteY19" fmla="*/ 0 h 3270522"/>
                <a:gd name="connsiteX0" fmla="*/ 465615 w 1009768"/>
                <a:gd name="connsiteY0" fmla="*/ 3270522 h 3270522"/>
                <a:gd name="connsiteX1" fmla="*/ 359029 w 1009768"/>
                <a:gd name="connsiteY1" fmla="*/ 3124667 h 3270522"/>
                <a:gd name="connsiteX2" fmla="*/ 224393 w 1009768"/>
                <a:gd name="connsiteY2" fmla="*/ 3018080 h 3270522"/>
                <a:gd name="connsiteX3" fmla="*/ 157075 w 1009768"/>
                <a:gd name="connsiteY3" fmla="*/ 2911494 h 3270522"/>
                <a:gd name="connsiteX4" fmla="*/ 162685 w 1009768"/>
                <a:gd name="connsiteY4" fmla="*/ 2659052 h 3270522"/>
                <a:gd name="connsiteX5" fmla="*/ 106587 w 1009768"/>
                <a:gd name="connsiteY5" fmla="*/ 2518807 h 3270522"/>
                <a:gd name="connsiteX6" fmla="*/ 78538 w 1009768"/>
                <a:gd name="connsiteY6" fmla="*/ 2462709 h 3270522"/>
                <a:gd name="connsiteX7" fmla="*/ 106587 w 1009768"/>
                <a:gd name="connsiteY7" fmla="*/ 2339293 h 3270522"/>
                <a:gd name="connsiteX8" fmla="*/ 190734 w 1009768"/>
                <a:gd name="connsiteY8" fmla="*/ 1985874 h 3270522"/>
                <a:gd name="connsiteX9" fmla="*/ 201954 w 1009768"/>
                <a:gd name="connsiteY9" fmla="*/ 1884898 h 3270522"/>
                <a:gd name="connsiteX10" fmla="*/ 145856 w 1009768"/>
                <a:gd name="connsiteY10" fmla="*/ 1789531 h 3270522"/>
                <a:gd name="connsiteX11" fmla="*/ 28049 w 1009768"/>
                <a:gd name="connsiteY11" fmla="*/ 1458552 h 3270522"/>
                <a:gd name="connsiteX12" fmla="*/ 0 w 1009768"/>
                <a:gd name="connsiteY12" fmla="*/ 1419283 h 3270522"/>
                <a:gd name="connsiteX13" fmla="*/ 78538 w 1009768"/>
                <a:gd name="connsiteY13" fmla="*/ 1267818 h 3270522"/>
                <a:gd name="connsiteX14" fmla="*/ 151465 w 1009768"/>
                <a:gd name="connsiteY14" fmla="*/ 1082694 h 3270522"/>
                <a:gd name="connsiteX15" fmla="*/ 230003 w 1009768"/>
                <a:gd name="connsiteY15" fmla="*/ 953668 h 3270522"/>
                <a:gd name="connsiteX16" fmla="*/ 263662 w 1009768"/>
                <a:gd name="connsiteY16" fmla="*/ 931229 h 3270522"/>
                <a:gd name="connsiteX17" fmla="*/ 347810 w 1009768"/>
                <a:gd name="connsiteY17" fmla="*/ 830253 h 3270522"/>
                <a:gd name="connsiteX18" fmla="*/ 891959 w 1009768"/>
                <a:gd name="connsiteY18" fmla="*/ 263661 h 3270522"/>
                <a:gd name="connsiteX19" fmla="*/ 1009768 w 1009768"/>
                <a:gd name="connsiteY19" fmla="*/ 0 h 3270522"/>
                <a:gd name="connsiteX0" fmla="*/ 465615 w 1009768"/>
                <a:gd name="connsiteY0" fmla="*/ 3321011 h 3321011"/>
                <a:gd name="connsiteX1" fmla="*/ 359029 w 1009768"/>
                <a:gd name="connsiteY1" fmla="*/ 3175156 h 3321011"/>
                <a:gd name="connsiteX2" fmla="*/ 224393 w 1009768"/>
                <a:gd name="connsiteY2" fmla="*/ 3068569 h 3321011"/>
                <a:gd name="connsiteX3" fmla="*/ 157075 w 1009768"/>
                <a:gd name="connsiteY3" fmla="*/ 2961983 h 3321011"/>
                <a:gd name="connsiteX4" fmla="*/ 162685 w 1009768"/>
                <a:gd name="connsiteY4" fmla="*/ 2709541 h 3321011"/>
                <a:gd name="connsiteX5" fmla="*/ 106587 w 1009768"/>
                <a:gd name="connsiteY5" fmla="*/ 2569296 h 3321011"/>
                <a:gd name="connsiteX6" fmla="*/ 78538 w 1009768"/>
                <a:gd name="connsiteY6" fmla="*/ 2513198 h 3321011"/>
                <a:gd name="connsiteX7" fmla="*/ 106587 w 1009768"/>
                <a:gd name="connsiteY7" fmla="*/ 2389782 h 3321011"/>
                <a:gd name="connsiteX8" fmla="*/ 190734 w 1009768"/>
                <a:gd name="connsiteY8" fmla="*/ 2036363 h 3321011"/>
                <a:gd name="connsiteX9" fmla="*/ 201954 w 1009768"/>
                <a:gd name="connsiteY9" fmla="*/ 1935387 h 3321011"/>
                <a:gd name="connsiteX10" fmla="*/ 145856 w 1009768"/>
                <a:gd name="connsiteY10" fmla="*/ 1840020 h 3321011"/>
                <a:gd name="connsiteX11" fmla="*/ 28049 w 1009768"/>
                <a:gd name="connsiteY11" fmla="*/ 1509041 h 3321011"/>
                <a:gd name="connsiteX12" fmla="*/ 0 w 1009768"/>
                <a:gd name="connsiteY12" fmla="*/ 1469772 h 3321011"/>
                <a:gd name="connsiteX13" fmla="*/ 78538 w 1009768"/>
                <a:gd name="connsiteY13" fmla="*/ 1318307 h 3321011"/>
                <a:gd name="connsiteX14" fmla="*/ 151465 w 1009768"/>
                <a:gd name="connsiteY14" fmla="*/ 1133183 h 3321011"/>
                <a:gd name="connsiteX15" fmla="*/ 230003 w 1009768"/>
                <a:gd name="connsiteY15" fmla="*/ 1004157 h 3321011"/>
                <a:gd name="connsiteX16" fmla="*/ 263662 w 1009768"/>
                <a:gd name="connsiteY16" fmla="*/ 981718 h 3321011"/>
                <a:gd name="connsiteX17" fmla="*/ 347810 w 1009768"/>
                <a:gd name="connsiteY17" fmla="*/ 880742 h 3321011"/>
                <a:gd name="connsiteX18" fmla="*/ 891959 w 1009768"/>
                <a:gd name="connsiteY18" fmla="*/ 314150 h 3321011"/>
                <a:gd name="connsiteX19" fmla="*/ 1009768 w 1009768"/>
                <a:gd name="connsiteY19" fmla="*/ 0 h 3321011"/>
                <a:gd name="connsiteX0" fmla="*/ 465615 w 938702"/>
                <a:gd name="connsiteY0" fmla="*/ 3494915 h 3494915"/>
                <a:gd name="connsiteX1" fmla="*/ 359029 w 938702"/>
                <a:gd name="connsiteY1" fmla="*/ 3349060 h 3494915"/>
                <a:gd name="connsiteX2" fmla="*/ 224393 w 938702"/>
                <a:gd name="connsiteY2" fmla="*/ 3242473 h 3494915"/>
                <a:gd name="connsiteX3" fmla="*/ 157075 w 938702"/>
                <a:gd name="connsiteY3" fmla="*/ 3135887 h 3494915"/>
                <a:gd name="connsiteX4" fmla="*/ 162685 w 938702"/>
                <a:gd name="connsiteY4" fmla="*/ 2883445 h 3494915"/>
                <a:gd name="connsiteX5" fmla="*/ 106587 w 938702"/>
                <a:gd name="connsiteY5" fmla="*/ 2743200 h 3494915"/>
                <a:gd name="connsiteX6" fmla="*/ 78538 w 938702"/>
                <a:gd name="connsiteY6" fmla="*/ 2687102 h 3494915"/>
                <a:gd name="connsiteX7" fmla="*/ 106587 w 938702"/>
                <a:gd name="connsiteY7" fmla="*/ 2563686 h 3494915"/>
                <a:gd name="connsiteX8" fmla="*/ 190734 w 938702"/>
                <a:gd name="connsiteY8" fmla="*/ 2210267 h 3494915"/>
                <a:gd name="connsiteX9" fmla="*/ 201954 w 938702"/>
                <a:gd name="connsiteY9" fmla="*/ 2109291 h 3494915"/>
                <a:gd name="connsiteX10" fmla="*/ 145856 w 938702"/>
                <a:gd name="connsiteY10" fmla="*/ 2013924 h 3494915"/>
                <a:gd name="connsiteX11" fmla="*/ 28049 w 938702"/>
                <a:gd name="connsiteY11" fmla="*/ 1682945 h 3494915"/>
                <a:gd name="connsiteX12" fmla="*/ 0 w 938702"/>
                <a:gd name="connsiteY12" fmla="*/ 1643676 h 3494915"/>
                <a:gd name="connsiteX13" fmla="*/ 78538 w 938702"/>
                <a:gd name="connsiteY13" fmla="*/ 1492211 h 3494915"/>
                <a:gd name="connsiteX14" fmla="*/ 151465 w 938702"/>
                <a:gd name="connsiteY14" fmla="*/ 1307087 h 3494915"/>
                <a:gd name="connsiteX15" fmla="*/ 230003 w 938702"/>
                <a:gd name="connsiteY15" fmla="*/ 1178061 h 3494915"/>
                <a:gd name="connsiteX16" fmla="*/ 263662 w 938702"/>
                <a:gd name="connsiteY16" fmla="*/ 1155622 h 3494915"/>
                <a:gd name="connsiteX17" fmla="*/ 347810 w 938702"/>
                <a:gd name="connsiteY17" fmla="*/ 1054646 h 3494915"/>
                <a:gd name="connsiteX18" fmla="*/ 891959 w 938702"/>
                <a:gd name="connsiteY18" fmla="*/ 488054 h 3494915"/>
                <a:gd name="connsiteX19" fmla="*/ 886352 w 938702"/>
                <a:gd name="connsiteY19"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52 w 982001"/>
                <a:gd name="connsiteY20" fmla="*/ 0 h 3494915"/>
                <a:gd name="connsiteX0" fmla="*/ 465615 w 982001"/>
                <a:gd name="connsiteY0" fmla="*/ 3494915 h 3494915"/>
                <a:gd name="connsiteX1" fmla="*/ 359029 w 982001"/>
                <a:gd name="connsiteY1" fmla="*/ 3349060 h 3494915"/>
                <a:gd name="connsiteX2" fmla="*/ 224393 w 982001"/>
                <a:gd name="connsiteY2" fmla="*/ 3242473 h 3494915"/>
                <a:gd name="connsiteX3" fmla="*/ 157075 w 982001"/>
                <a:gd name="connsiteY3" fmla="*/ 3135887 h 3494915"/>
                <a:gd name="connsiteX4" fmla="*/ 162685 w 982001"/>
                <a:gd name="connsiteY4" fmla="*/ 2883445 h 3494915"/>
                <a:gd name="connsiteX5" fmla="*/ 106587 w 982001"/>
                <a:gd name="connsiteY5" fmla="*/ 2743200 h 3494915"/>
                <a:gd name="connsiteX6" fmla="*/ 78538 w 982001"/>
                <a:gd name="connsiteY6" fmla="*/ 2687102 h 3494915"/>
                <a:gd name="connsiteX7" fmla="*/ 106587 w 982001"/>
                <a:gd name="connsiteY7" fmla="*/ 2563686 h 3494915"/>
                <a:gd name="connsiteX8" fmla="*/ 190734 w 982001"/>
                <a:gd name="connsiteY8" fmla="*/ 2210267 h 3494915"/>
                <a:gd name="connsiteX9" fmla="*/ 201954 w 982001"/>
                <a:gd name="connsiteY9" fmla="*/ 2109291 h 3494915"/>
                <a:gd name="connsiteX10" fmla="*/ 145856 w 982001"/>
                <a:gd name="connsiteY10" fmla="*/ 2013924 h 3494915"/>
                <a:gd name="connsiteX11" fmla="*/ 28049 w 982001"/>
                <a:gd name="connsiteY11" fmla="*/ 1682945 h 3494915"/>
                <a:gd name="connsiteX12" fmla="*/ 0 w 982001"/>
                <a:gd name="connsiteY12" fmla="*/ 1643676 h 3494915"/>
                <a:gd name="connsiteX13" fmla="*/ 78538 w 982001"/>
                <a:gd name="connsiteY13" fmla="*/ 1492211 h 3494915"/>
                <a:gd name="connsiteX14" fmla="*/ 151465 w 982001"/>
                <a:gd name="connsiteY14" fmla="*/ 1307087 h 3494915"/>
                <a:gd name="connsiteX15" fmla="*/ 230003 w 982001"/>
                <a:gd name="connsiteY15" fmla="*/ 1178061 h 3494915"/>
                <a:gd name="connsiteX16" fmla="*/ 263662 w 982001"/>
                <a:gd name="connsiteY16" fmla="*/ 1155622 h 3494915"/>
                <a:gd name="connsiteX17" fmla="*/ 347810 w 982001"/>
                <a:gd name="connsiteY17" fmla="*/ 1054646 h 3494915"/>
                <a:gd name="connsiteX18" fmla="*/ 891959 w 982001"/>
                <a:gd name="connsiteY18" fmla="*/ 488054 h 3494915"/>
                <a:gd name="connsiteX19" fmla="*/ 981716 w 982001"/>
                <a:gd name="connsiteY19" fmla="*/ 235614 h 3494915"/>
                <a:gd name="connsiteX20" fmla="*/ 886349 w 982001"/>
                <a:gd name="connsiteY20" fmla="*/ 44880 h 3494915"/>
                <a:gd name="connsiteX21" fmla="*/ 886352 w 982001"/>
                <a:gd name="connsiteY21" fmla="*/ 0 h 3494915"/>
                <a:gd name="connsiteX0" fmla="*/ 465615 w 982001"/>
                <a:gd name="connsiteY0" fmla="*/ 3579062 h 3579062"/>
                <a:gd name="connsiteX1" fmla="*/ 359029 w 982001"/>
                <a:gd name="connsiteY1" fmla="*/ 3433207 h 3579062"/>
                <a:gd name="connsiteX2" fmla="*/ 224393 w 982001"/>
                <a:gd name="connsiteY2" fmla="*/ 3326620 h 3579062"/>
                <a:gd name="connsiteX3" fmla="*/ 157075 w 982001"/>
                <a:gd name="connsiteY3" fmla="*/ 3220034 h 3579062"/>
                <a:gd name="connsiteX4" fmla="*/ 162685 w 982001"/>
                <a:gd name="connsiteY4" fmla="*/ 2967592 h 3579062"/>
                <a:gd name="connsiteX5" fmla="*/ 106587 w 982001"/>
                <a:gd name="connsiteY5" fmla="*/ 2827347 h 3579062"/>
                <a:gd name="connsiteX6" fmla="*/ 78538 w 982001"/>
                <a:gd name="connsiteY6" fmla="*/ 2771249 h 3579062"/>
                <a:gd name="connsiteX7" fmla="*/ 106587 w 982001"/>
                <a:gd name="connsiteY7" fmla="*/ 2647833 h 3579062"/>
                <a:gd name="connsiteX8" fmla="*/ 190734 w 982001"/>
                <a:gd name="connsiteY8" fmla="*/ 2294414 h 3579062"/>
                <a:gd name="connsiteX9" fmla="*/ 201954 w 982001"/>
                <a:gd name="connsiteY9" fmla="*/ 2193438 h 3579062"/>
                <a:gd name="connsiteX10" fmla="*/ 145856 w 982001"/>
                <a:gd name="connsiteY10" fmla="*/ 2098071 h 3579062"/>
                <a:gd name="connsiteX11" fmla="*/ 28049 w 982001"/>
                <a:gd name="connsiteY11" fmla="*/ 1767092 h 3579062"/>
                <a:gd name="connsiteX12" fmla="*/ 0 w 982001"/>
                <a:gd name="connsiteY12" fmla="*/ 1727823 h 3579062"/>
                <a:gd name="connsiteX13" fmla="*/ 78538 w 982001"/>
                <a:gd name="connsiteY13" fmla="*/ 1576358 h 3579062"/>
                <a:gd name="connsiteX14" fmla="*/ 151465 w 982001"/>
                <a:gd name="connsiteY14" fmla="*/ 1391234 h 3579062"/>
                <a:gd name="connsiteX15" fmla="*/ 230003 w 982001"/>
                <a:gd name="connsiteY15" fmla="*/ 1262208 h 3579062"/>
                <a:gd name="connsiteX16" fmla="*/ 263662 w 982001"/>
                <a:gd name="connsiteY16" fmla="*/ 1239769 h 3579062"/>
                <a:gd name="connsiteX17" fmla="*/ 347810 w 982001"/>
                <a:gd name="connsiteY17" fmla="*/ 1138793 h 3579062"/>
                <a:gd name="connsiteX18" fmla="*/ 891959 w 982001"/>
                <a:gd name="connsiteY18" fmla="*/ 572201 h 3579062"/>
                <a:gd name="connsiteX19" fmla="*/ 981716 w 982001"/>
                <a:gd name="connsiteY19" fmla="*/ 319761 h 3579062"/>
                <a:gd name="connsiteX20" fmla="*/ 886349 w 982001"/>
                <a:gd name="connsiteY20" fmla="*/ 129027 h 3579062"/>
                <a:gd name="connsiteX21" fmla="*/ 830254 w 982001"/>
                <a:gd name="connsiteY21" fmla="*/ 0 h 3579062"/>
                <a:gd name="connsiteX0" fmla="*/ 465615 w 982001"/>
                <a:gd name="connsiteY0" fmla="*/ 3680038 h 3680038"/>
                <a:gd name="connsiteX1" fmla="*/ 359029 w 982001"/>
                <a:gd name="connsiteY1" fmla="*/ 3534183 h 3680038"/>
                <a:gd name="connsiteX2" fmla="*/ 224393 w 982001"/>
                <a:gd name="connsiteY2" fmla="*/ 3427596 h 3680038"/>
                <a:gd name="connsiteX3" fmla="*/ 157075 w 982001"/>
                <a:gd name="connsiteY3" fmla="*/ 3321010 h 3680038"/>
                <a:gd name="connsiteX4" fmla="*/ 162685 w 982001"/>
                <a:gd name="connsiteY4" fmla="*/ 3068568 h 3680038"/>
                <a:gd name="connsiteX5" fmla="*/ 106587 w 982001"/>
                <a:gd name="connsiteY5" fmla="*/ 2928323 h 3680038"/>
                <a:gd name="connsiteX6" fmla="*/ 78538 w 982001"/>
                <a:gd name="connsiteY6" fmla="*/ 2872225 h 3680038"/>
                <a:gd name="connsiteX7" fmla="*/ 106587 w 982001"/>
                <a:gd name="connsiteY7" fmla="*/ 2748809 h 3680038"/>
                <a:gd name="connsiteX8" fmla="*/ 190734 w 982001"/>
                <a:gd name="connsiteY8" fmla="*/ 2395390 h 3680038"/>
                <a:gd name="connsiteX9" fmla="*/ 201954 w 982001"/>
                <a:gd name="connsiteY9" fmla="*/ 2294414 h 3680038"/>
                <a:gd name="connsiteX10" fmla="*/ 145856 w 982001"/>
                <a:gd name="connsiteY10" fmla="*/ 2199047 h 3680038"/>
                <a:gd name="connsiteX11" fmla="*/ 28049 w 982001"/>
                <a:gd name="connsiteY11" fmla="*/ 1868068 h 3680038"/>
                <a:gd name="connsiteX12" fmla="*/ 0 w 982001"/>
                <a:gd name="connsiteY12" fmla="*/ 1828799 h 3680038"/>
                <a:gd name="connsiteX13" fmla="*/ 78538 w 982001"/>
                <a:gd name="connsiteY13" fmla="*/ 1677334 h 3680038"/>
                <a:gd name="connsiteX14" fmla="*/ 151465 w 982001"/>
                <a:gd name="connsiteY14" fmla="*/ 1492210 h 3680038"/>
                <a:gd name="connsiteX15" fmla="*/ 230003 w 982001"/>
                <a:gd name="connsiteY15" fmla="*/ 1363184 h 3680038"/>
                <a:gd name="connsiteX16" fmla="*/ 263662 w 982001"/>
                <a:gd name="connsiteY16" fmla="*/ 1340745 h 3680038"/>
                <a:gd name="connsiteX17" fmla="*/ 347810 w 982001"/>
                <a:gd name="connsiteY17" fmla="*/ 1239769 h 3680038"/>
                <a:gd name="connsiteX18" fmla="*/ 891959 w 982001"/>
                <a:gd name="connsiteY18" fmla="*/ 673177 h 3680038"/>
                <a:gd name="connsiteX19" fmla="*/ 981716 w 982001"/>
                <a:gd name="connsiteY19" fmla="*/ 420737 h 3680038"/>
                <a:gd name="connsiteX20" fmla="*/ 886349 w 982001"/>
                <a:gd name="connsiteY20" fmla="*/ 230003 h 3680038"/>
                <a:gd name="connsiteX21" fmla="*/ 875133 w 982001"/>
                <a:gd name="connsiteY21" fmla="*/ 0 h 3680038"/>
                <a:gd name="connsiteX0" fmla="*/ 465615 w 1037911"/>
                <a:gd name="connsiteY0" fmla="*/ 3988577 h 3988577"/>
                <a:gd name="connsiteX1" fmla="*/ 359029 w 1037911"/>
                <a:gd name="connsiteY1" fmla="*/ 3842722 h 3988577"/>
                <a:gd name="connsiteX2" fmla="*/ 224393 w 1037911"/>
                <a:gd name="connsiteY2" fmla="*/ 3736135 h 3988577"/>
                <a:gd name="connsiteX3" fmla="*/ 157075 w 1037911"/>
                <a:gd name="connsiteY3" fmla="*/ 3629549 h 3988577"/>
                <a:gd name="connsiteX4" fmla="*/ 162685 w 1037911"/>
                <a:gd name="connsiteY4" fmla="*/ 3377107 h 3988577"/>
                <a:gd name="connsiteX5" fmla="*/ 106587 w 1037911"/>
                <a:gd name="connsiteY5" fmla="*/ 3236862 h 3988577"/>
                <a:gd name="connsiteX6" fmla="*/ 78538 w 1037911"/>
                <a:gd name="connsiteY6" fmla="*/ 3180764 h 3988577"/>
                <a:gd name="connsiteX7" fmla="*/ 106587 w 1037911"/>
                <a:gd name="connsiteY7" fmla="*/ 3057348 h 3988577"/>
                <a:gd name="connsiteX8" fmla="*/ 190734 w 1037911"/>
                <a:gd name="connsiteY8" fmla="*/ 2703929 h 3988577"/>
                <a:gd name="connsiteX9" fmla="*/ 201954 w 1037911"/>
                <a:gd name="connsiteY9" fmla="*/ 2602953 h 3988577"/>
                <a:gd name="connsiteX10" fmla="*/ 145856 w 1037911"/>
                <a:gd name="connsiteY10" fmla="*/ 2507586 h 3988577"/>
                <a:gd name="connsiteX11" fmla="*/ 28049 w 1037911"/>
                <a:gd name="connsiteY11" fmla="*/ 2176607 h 3988577"/>
                <a:gd name="connsiteX12" fmla="*/ 0 w 1037911"/>
                <a:gd name="connsiteY12" fmla="*/ 2137338 h 3988577"/>
                <a:gd name="connsiteX13" fmla="*/ 78538 w 1037911"/>
                <a:gd name="connsiteY13" fmla="*/ 1985873 h 3988577"/>
                <a:gd name="connsiteX14" fmla="*/ 151465 w 1037911"/>
                <a:gd name="connsiteY14" fmla="*/ 1800749 h 3988577"/>
                <a:gd name="connsiteX15" fmla="*/ 230003 w 1037911"/>
                <a:gd name="connsiteY15" fmla="*/ 1671723 h 3988577"/>
                <a:gd name="connsiteX16" fmla="*/ 263662 w 1037911"/>
                <a:gd name="connsiteY16" fmla="*/ 1649284 h 3988577"/>
                <a:gd name="connsiteX17" fmla="*/ 347810 w 1037911"/>
                <a:gd name="connsiteY17" fmla="*/ 1548308 h 3988577"/>
                <a:gd name="connsiteX18" fmla="*/ 891959 w 1037911"/>
                <a:gd name="connsiteY18" fmla="*/ 981716 h 3988577"/>
                <a:gd name="connsiteX19" fmla="*/ 981716 w 1037911"/>
                <a:gd name="connsiteY19" fmla="*/ 729276 h 3988577"/>
                <a:gd name="connsiteX20" fmla="*/ 886349 w 1037911"/>
                <a:gd name="connsiteY20" fmla="*/ 538542 h 3988577"/>
                <a:gd name="connsiteX21" fmla="*/ 1037818 w 1037911"/>
                <a:gd name="connsiteY21"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1037818 w 1037818"/>
                <a:gd name="connsiteY22"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81717 w 1037818"/>
                <a:gd name="connsiteY22" fmla="*/ 179515 h 3988577"/>
                <a:gd name="connsiteX23" fmla="*/ 1037818 w 1037818"/>
                <a:gd name="connsiteY23" fmla="*/ 0 h 3988577"/>
                <a:gd name="connsiteX0" fmla="*/ 465615 w 1037818"/>
                <a:gd name="connsiteY0" fmla="*/ 3988577 h 3988577"/>
                <a:gd name="connsiteX1" fmla="*/ 359029 w 1037818"/>
                <a:gd name="connsiteY1" fmla="*/ 3842722 h 3988577"/>
                <a:gd name="connsiteX2" fmla="*/ 224393 w 1037818"/>
                <a:gd name="connsiteY2" fmla="*/ 3736135 h 3988577"/>
                <a:gd name="connsiteX3" fmla="*/ 157075 w 1037818"/>
                <a:gd name="connsiteY3" fmla="*/ 3629549 h 3988577"/>
                <a:gd name="connsiteX4" fmla="*/ 162685 w 1037818"/>
                <a:gd name="connsiteY4" fmla="*/ 3377107 h 3988577"/>
                <a:gd name="connsiteX5" fmla="*/ 106587 w 1037818"/>
                <a:gd name="connsiteY5" fmla="*/ 3236862 h 3988577"/>
                <a:gd name="connsiteX6" fmla="*/ 78538 w 1037818"/>
                <a:gd name="connsiteY6" fmla="*/ 3180764 h 3988577"/>
                <a:gd name="connsiteX7" fmla="*/ 106587 w 1037818"/>
                <a:gd name="connsiteY7" fmla="*/ 3057348 h 3988577"/>
                <a:gd name="connsiteX8" fmla="*/ 190734 w 1037818"/>
                <a:gd name="connsiteY8" fmla="*/ 2703929 h 3988577"/>
                <a:gd name="connsiteX9" fmla="*/ 201954 w 1037818"/>
                <a:gd name="connsiteY9" fmla="*/ 2602953 h 3988577"/>
                <a:gd name="connsiteX10" fmla="*/ 145856 w 1037818"/>
                <a:gd name="connsiteY10" fmla="*/ 2507586 h 3988577"/>
                <a:gd name="connsiteX11" fmla="*/ 28049 w 1037818"/>
                <a:gd name="connsiteY11" fmla="*/ 2176607 h 3988577"/>
                <a:gd name="connsiteX12" fmla="*/ 0 w 1037818"/>
                <a:gd name="connsiteY12" fmla="*/ 2137338 h 3988577"/>
                <a:gd name="connsiteX13" fmla="*/ 78538 w 1037818"/>
                <a:gd name="connsiteY13" fmla="*/ 1985873 h 3988577"/>
                <a:gd name="connsiteX14" fmla="*/ 151465 w 1037818"/>
                <a:gd name="connsiteY14" fmla="*/ 1800749 h 3988577"/>
                <a:gd name="connsiteX15" fmla="*/ 230003 w 1037818"/>
                <a:gd name="connsiteY15" fmla="*/ 1671723 h 3988577"/>
                <a:gd name="connsiteX16" fmla="*/ 263662 w 1037818"/>
                <a:gd name="connsiteY16" fmla="*/ 1649284 h 3988577"/>
                <a:gd name="connsiteX17" fmla="*/ 347810 w 1037818"/>
                <a:gd name="connsiteY17" fmla="*/ 1548308 h 3988577"/>
                <a:gd name="connsiteX18" fmla="*/ 891959 w 1037818"/>
                <a:gd name="connsiteY18" fmla="*/ 981716 h 3988577"/>
                <a:gd name="connsiteX19" fmla="*/ 981716 w 1037818"/>
                <a:gd name="connsiteY19" fmla="*/ 729276 h 3988577"/>
                <a:gd name="connsiteX20" fmla="*/ 886349 w 1037818"/>
                <a:gd name="connsiteY20" fmla="*/ 538542 h 3988577"/>
                <a:gd name="connsiteX21" fmla="*/ 875130 w 1037818"/>
                <a:gd name="connsiteY21" fmla="*/ 359029 h 3988577"/>
                <a:gd name="connsiteX22" fmla="*/ 998546 w 1037818"/>
                <a:gd name="connsiteY22" fmla="*/ 179515 h 3988577"/>
                <a:gd name="connsiteX23" fmla="*/ 1037818 w 1037818"/>
                <a:gd name="connsiteY23" fmla="*/ 0 h 3988577"/>
                <a:gd name="connsiteX0" fmla="*/ 465615 w 1054647"/>
                <a:gd name="connsiteY0" fmla="*/ 4078334 h 4078334"/>
                <a:gd name="connsiteX1" fmla="*/ 359029 w 1054647"/>
                <a:gd name="connsiteY1" fmla="*/ 3932479 h 4078334"/>
                <a:gd name="connsiteX2" fmla="*/ 224393 w 1054647"/>
                <a:gd name="connsiteY2" fmla="*/ 3825892 h 4078334"/>
                <a:gd name="connsiteX3" fmla="*/ 157075 w 1054647"/>
                <a:gd name="connsiteY3" fmla="*/ 3719306 h 4078334"/>
                <a:gd name="connsiteX4" fmla="*/ 162685 w 1054647"/>
                <a:gd name="connsiteY4" fmla="*/ 3466864 h 4078334"/>
                <a:gd name="connsiteX5" fmla="*/ 106587 w 1054647"/>
                <a:gd name="connsiteY5" fmla="*/ 3326619 h 4078334"/>
                <a:gd name="connsiteX6" fmla="*/ 78538 w 1054647"/>
                <a:gd name="connsiteY6" fmla="*/ 3270521 h 4078334"/>
                <a:gd name="connsiteX7" fmla="*/ 106587 w 1054647"/>
                <a:gd name="connsiteY7" fmla="*/ 3147105 h 4078334"/>
                <a:gd name="connsiteX8" fmla="*/ 190734 w 1054647"/>
                <a:gd name="connsiteY8" fmla="*/ 2793686 h 4078334"/>
                <a:gd name="connsiteX9" fmla="*/ 201954 w 1054647"/>
                <a:gd name="connsiteY9" fmla="*/ 2692710 h 4078334"/>
                <a:gd name="connsiteX10" fmla="*/ 145856 w 1054647"/>
                <a:gd name="connsiteY10" fmla="*/ 2597343 h 4078334"/>
                <a:gd name="connsiteX11" fmla="*/ 28049 w 1054647"/>
                <a:gd name="connsiteY11" fmla="*/ 2266364 h 4078334"/>
                <a:gd name="connsiteX12" fmla="*/ 0 w 1054647"/>
                <a:gd name="connsiteY12" fmla="*/ 2227095 h 4078334"/>
                <a:gd name="connsiteX13" fmla="*/ 78538 w 1054647"/>
                <a:gd name="connsiteY13" fmla="*/ 2075630 h 4078334"/>
                <a:gd name="connsiteX14" fmla="*/ 151465 w 1054647"/>
                <a:gd name="connsiteY14" fmla="*/ 1890506 h 4078334"/>
                <a:gd name="connsiteX15" fmla="*/ 230003 w 1054647"/>
                <a:gd name="connsiteY15" fmla="*/ 1761480 h 4078334"/>
                <a:gd name="connsiteX16" fmla="*/ 263662 w 1054647"/>
                <a:gd name="connsiteY16" fmla="*/ 1739041 h 4078334"/>
                <a:gd name="connsiteX17" fmla="*/ 347810 w 1054647"/>
                <a:gd name="connsiteY17" fmla="*/ 1638065 h 4078334"/>
                <a:gd name="connsiteX18" fmla="*/ 891959 w 1054647"/>
                <a:gd name="connsiteY18" fmla="*/ 1071473 h 4078334"/>
                <a:gd name="connsiteX19" fmla="*/ 981716 w 1054647"/>
                <a:gd name="connsiteY19" fmla="*/ 819033 h 4078334"/>
                <a:gd name="connsiteX20" fmla="*/ 886349 w 1054647"/>
                <a:gd name="connsiteY20" fmla="*/ 628299 h 4078334"/>
                <a:gd name="connsiteX21" fmla="*/ 875130 w 1054647"/>
                <a:gd name="connsiteY21" fmla="*/ 448786 h 4078334"/>
                <a:gd name="connsiteX22" fmla="*/ 998546 w 1054647"/>
                <a:gd name="connsiteY22" fmla="*/ 269272 h 4078334"/>
                <a:gd name="connsiteX23" fmla="*/ 1054647 w 1054647"/>
                <a:gd name="connsiteY23" fmla="*/ 0 h 4078334"/>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8546 w 1548311"/>
                <a:gd name="connsiteY22" fmla="*/ 1077086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548311 w 1548311"/>
                <a:gd name="connsiteY23"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992936 w 1548311"/>
                <a:gd name="connsiteY22" fmla="*/ 1049037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548311 w 1548311"/>
                <a:gd name="connsiteY24"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48311 w 1548311"/>
                <a:gd name="connsiteY25" fmla="*/ 0 h 4886148"/>
                <a:gd name="connsiteX0" fmla="*/ 465615 w 1548311"/>
                <a:gd name="connsiteY0" fmla="*/ 4886148 h 4886148"/>
                <a:gd name="connsiteX1" fmla="*/ 359029 w 1548311"/>
                <a:gd name="connsiteY1" fmla="*/ 4740293 h 4886148"/>
                <a:gd name="connsiteX2" fmla="*/ 224393 w 1548311"/>
                <a:gd name="connsiteY2" fmla="*/ 4633706 h 4886148"/>
                <a:gd name="connsiteX3" fmla="*/ 157075 w 1548311"/>
                <a:gd name="connsiteY3" fmla="*/ 4527120 h 4886148"/>
                <a:gd name="connsiteX4" fmla="*/ 162685 w 1548311"/>
                <a:gd name="connsiteY4" fmla="*/ 4274678 h 4886148"/>
                <a:gd name="connsiteX5" fmla="*/ 106587 w 1548311"/>
                <a:gd name="connsiteY5" fmla="*/ 4134433 h 4886148"/>
                <a:gd name="connsiteX6" fmla="*/ 78538 w 1548311"/>
                <a:gd name="connsiteY6" fmla="*/ 4078335 h 4886148"/>
                <a:gd name="connsiteX7" fmla="*/ 106587 w 1548311"/>
                <a:gd name="connsiteY7" fmla="*/ 3954919 h 4886148"/>
                <a:gd name="connsiteX8" fmla="*/ 190734 w 1548311"/>
                <a:gd name="connsiteY8" fmla="*/ 3601500 h 4886148"/>
                <a:gd name="connsiteX9" fmla="*/ 201954 w 1548311"/>
                <a:gd name="connsiteY9" fmla="*/ 3500524 h 4886148"/>
                <a:gd name="connsiteX10" fmla="*/ 145856 w 1548311"/>
                <a:gd name="connsiteY10" fmla="*/ 3405157 h 4886148"/>
                <a:gd name="connsiteX11" fmla="*/ 28049 w 1548311"/>
                <a:gd name="connsiteY11" fmla="*/ 3074178 h 4886148"/>
                <a:gd name="connsiteX12" fmla="*/ 0 w 1548311"/>
                <a:gd name="connsiteY12" fmla="*/ 3034909 h 4886148"/>
                <a:gd name="connsiteX13" fmla="*/ 78538 w 1548311"/>
                <a:gd name="connsiteY13" fmla="*/ 2883444 h 4886148"/>
                <a:gd name="connsiteX14" fmla="*/ 151465 w 1548311"/>
                <a:gd name="connsiteY14" fmla="*/ 2698320 h 4886148"/>
                <a:gd name="connsiteX15" fmla="*/ 230003 w 1548311"/>
                <a:gd name="connsiteY15" fmla="*/ 2569294 h 4886148"/>
                <a:gd name="connsiteX16" fmla="*/ 263662 w 1548311"/>
                <a:gd name="connsiteY16" fmla="*/ 2546855 h 4886148"/>
                <a:gd name="connsiteX17" fmla="*/ 347810 w 1548311"/>
                <a:gd name="connsiteY17" fmla="*/ 2445879 h 4886148"/>
                <a:gd name="connsiteX18" fmla="*/ 891959 w 1548311"/>
                <a:gd name="connsiteY18" fmla="*/ 1879287 h 4886148"/>
                <a:gd name="connsiteX19" fmla="*/ 981716 w 1548311"/>
                <a:gd name="connsiteY19" fmla="*/ 1626847 h 4886148"/>
                <a:gd name="connsiteX20" fmla="*/ 886349 w 1548311"/>
                <a:gd name="connsiteY20" fmla="*/ 1436113 h 4886148"/>
                <a:gd name="connsiteX21" fmla="*/ 875130 w 1548311"/>
                <a:gd name="connsiteY21" fmla="*/ 1256600 h 4886148"/>
                <a:gd name="connsiteX22" fmla="*/ 1004156 w 1548311"/>
                <a:gd name="connsiteY22" fmla="*/ 1071476 h 4886148"/>
                <a:gd name="connsiteX23" fmla="*/ 1077083 w 1548311"/>
                <a:gd name="connsiteY23" fmla="*/ 790985 h 4886148"/>
                <a:gd name="connsiteX24" fmla="*/ 1189280 w 1548311"/>
                <a:gd name="connsiteY24" fmla="*/ 482445 h 4886148"/>
                <a:gd name="connsiteX25" fmla="*/ 1503429 w 1548311"/>
                <a:gd name="connsiteY25" fmla="*/ 173905 h 4886148"/>
                <a:gd name="connsiteX26" fmla="*/ 1548311 w 1548311"/>
                <a:gd name="connsiteY26" fmla="*/ 0 h 488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8311" h="4886148">
                  <a:moveTo>
                    <a:pt x="465615" y="4886148"/>
                  </a:moveTo>
                  <a:lnTo>
                    <a:pt x="359029" y="4740293"/>
                  </a:lnTo>
                  <a:lnTo>
                    <a:pt x="224393" y="4633706"/>
                  </a:lnTo>
                  <a:lnTo>
                    <a:pt x="157075" y="4527120"/>
                  </a:lnTo>
                  <a:lnTo>
                    <a:pt x="162685" y="4274678"/>
                  </a:lnTo>
                  <a:lnTo>
                    <a:pt x="106587" y="4134433"/>
                  </a:lnTo>
                  <a:lnTo>
                    <a:pt x="78538" y="4078335"/>
                  </a:lnTo>
                  <a:lnTo>
                    <a:pt x="106587" y="3954919"/>
                  </a:lnTo>
                  <a:lnTo>
                    <a:pt x="190734" y="3601500"/>
                  </a:lnTo>
                  <a:lnTo>
                    <a:pt x="201954" y="3500524"/>
                  </a:lnTo>
                  <a:lnTo>
                    <a:pt x="145856" y="3405157"/>
                  </a:lnTo>
                  <a:lnTo>
                    <a:pt x="28049" y="3074178"/>
                  </a:lnTo>
                  <a:lnTo>
                    <a:pt x="0" y="3034909"/>
                  </a:lnTo>
                  <a:lnTo>
                    <a:pt x="78538" y="2883444"/>
                  </a:lnTo>
                  <a:lnTo>
                    <a:pt x="151465" y="2698320"/>
                  </a:lnTo>
                  <a:lnTo>
                    <a:pt x="230003" y="2569294"/>
                  </a:lnTo>
                  <a:cubicBezTo>
                    <a:pt x="241223" y="2561814"/>
                    <a:pt x="244028" y="2567424"/>
                    <a:pt x="263662" y="2546855"/>
                  </a:cubicBezTo>
                  <a:cubicBezTo>
                    <a:pt x="283296" y="2526286"/>
                    <a:pt x="319761" y="2479538"/>
                    <a:pt x="347810" y="2445879"/>
                  </a:cubicBezTo>
                  <a:cubicBezTo>
                    <a:pt x="452526" y="2334618"/>
                    <a:pt x="767608" y="2034492"/>
                    <a:pt x="891959" y="1879287"/>
                  </a:cubicBezTo>
                  <a:cubicBezTo>
                    <a:pt x="986390" y="1736237"/>
                    <a:pt x="982651" y="1708189"/>
                    <a:pt x="981716" y="1626847"/>
                  </a:cubicBezTo>
                  <a:cubicBezTo>
                    <a:pt x="985456" y="1555790"/>
                    <a:pt x="902243" y="1475382"/>
                    <a:pt x="886349" y="1436113"/>
                  </a:cubicBezTo>
                  <a:cubicBezTo>
                    <a:pt x="877934" y="1373470"/>
                    <a:pt x="849885" y="1346357"/>
                    <a:pt x="875130" y="1256600"/>
                  </a:cubicBezTo>
                  <a:cubicBezTo>
                    <a:pt x="886350" y="1196762"/>
                    <a:pt x="977041" y="1131314"/>
                    <a:pt x="1004156" y="1071476"/>
                  </a:cubicBezTo>
                  <a:cubicBezTo>
                    <a:pt x="1038750" y="1007898"/>
                    <a:pt x="984521" y="965825"/>
                    <a:pt x="1077083" y="790985"/>
                  </a:cubicBezTo>
                  <a:cubicBezTo>
                    <a:pt x="1113547" y="704968"/>
                    <a:pt x="1110742" y="614276"/>
                    <a:pt x="1189280" y="482445"/>
                  </a:cubicBezTo>
                  <a:cubicBezTo>
                    <a:pt x="1244443" y="381468"/>
                    <a:pt x="1443591" y="254312"/>
                    <a:pt x="1503429" y="173905"/>
                  </a:cubicBezTo>
                  <a:cubicBezTo>
                    <a:pt x="1563267" y="93498"/>
                    <a:pt x="1524936" y="30854"/>
                    <a:pt x="154831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7" name="Freeform 6"/>
            <p:cNvSpPr/>
            <p:nvPr/>
          </p:nvSpPr>
          <p:spPr>
            <a:xfrm>
              <a:off x="3265641" y="201952"/>
              <a:ext cx="2687152" cy="3057696"/>
            </a:xfrm>
            <a:custGeom>
              <a:avLst/>
              <a:gdLst>
                <a:gd name="connsiteX0" fmla="*/ 2715151 w 2715151"/>
                <a:gd name="connsiteY0" fmla="*/ 2255146 h 2255146"/>
                <a:gd name="connsiteX1" fmla="*/ 2283195 w 2715151"/>
                <a:gd name="connsiteY1" fmla="*/ 1834410 h 2255146"/>
                <a:gd name="connsiteX2" fmla="*/ 1884898 w 2715151"/>
                <a:gd name="connsiteY2" fmla="*/ 1604407 h 2255146"/>
                <a:gd name="connsiteX3" fmla="*/ 1795141 w 2715151"/>
                <a:gd name="connsiteY3" fmla="*/ 1537090 h 2255146"/>
                <a:gd name="connsiteX4" fmla="*/ 880741 w 2715151"/>
                <a:gd name="connsiteY4" fmla="*/ 1150012 h 2255146"/>
                <a:gd name="connsiteX5" fmla="*/ 768545 w 2715151"/>
                <a:gd name="connsiteY5" fmla="*/ 1144403 h 2255146"/>
                <a:gd name="connsiteX6" fmla="*/ 684397 w 2715151"/>
                <a:gd name="connsiteY6" fmla="*/ 1144403 h 2255146"/>
                <a:gd name="connsiteX7" fmla="*/ 572201 w 2715151"/>
                <a:gd name="connsiteY7" fmla="*/ 1065865 h 2255146"/>
                <a:gd name="connsiteX8" fmla="*/ 364638 w 2715151"/>
                <a:gd name="connsiteY8" fmla="*/ 948059 h 2255146"/>
                <a:gd name="connsiteX9" fmla="*/ 22439 w 2715151"/>
                <a:gd name="connsiteY9" fmla="*/ 819033 h 2255146"/>
                <a:gd name="connsiteX10" fmla="*/ 0 w 2715151"/>
                <a:gd name="connsiteY10" fmla="*/ 712447 h 2255146"/>
                <a:gd name="connsiteX11" fmla="*/ 89757 w 2715151"/>
                <a:gd name="connsiteY11" fmla="*/ 392687 h 2255146"/>
                <a:gd name="connsiteX12" fmla="*/ 100976 w 2715151"/>
                <a:gd name="connsiteY12" fmla="*/ 291710 h 2255146"/>
                <a:gd name="connsiteX13" fmla="*/ 258051 w 2715151"/>
                <a:gd name="connsiteY13" fmla="*/ 145855 h 2255146"/>
                <a:gd name="connsiteX14" fmla="*/ 325369 w 2715151"/>
                <a:gd name="connsiteY14" fmla="*/ 0 h 2255146"/>
                <a:gd name="connsiteX15" fmla="*/ 325369 w 2715151"/>
                <a:gd name="connsiteY15" fmla="*/ 0 h 2255146"/>
                <a:gd name="connsiteX0" fmla="*/ 2715151 w 2715151"/>
                <a:gd name="connsiteY0" fmla="*/ 2457100 h 2457100"/>
                <a:gd name="connsiteX1" fmla="*/ 2283195 w 2715151"/>
                <a:gd name="connsiteY1" fmla="*/ 2036364 h 2457100"/>
                <a:gd name="connsiteX2" fmla="*/ 1884898 w 2715151"/>
                <a:gd name="connsiteY2" fmla="*/ 1806361 h 2457100"/>
                <a:gd name="connsiteX3" fmla="*/ 1795141 w 2715151"/>
                <a:gd name="connsiteY3" fmla="*/ 1739044 h 2457100"/>
                <a:gd name="connsiteX4" fmla="*/ 880741 w 2715151"/>
                <a:gd name="connsiteY4" fmla="*/ 1351966 h 2457100"/>
                <a:gd name="connsiteX5" fmla="*/ 768545 w 2715151"/>
                <a:gd name="connsiteY5" fmla="*/ 1346357 h 2457100"/>
                <a:gd name="connsiteX6" fmla="*/ 684397 w 2715151"/>
                <a:gd name="connsiteY6" fmla="*/ 1346357 h 2457100"/>
                <a:gd name="connsiteX7" fmla="*/ 572201 w 2715151"/>
                <a:gd name="connsiteY7" fmla="*/ 1267819 h 2457100"/>
                <a:gd name="connsiteX8" fmla="*/ 364638 w 2715151"/>
                <a:gd name="connsiteY8" fmla="*/ 1150013 h 2457100"/>
                <a:gd name="connsiteX9" fmla="*/ 22439 w 2715151"/>
                <a:gd name="connsiteY9" fmla="*/ 1020987 h 2457100"/>
                <a:gd name="connsiteX10" fmla="*/ 0 w 2715151"/>
                <a:gd name="connsiteY10" fmla="*/ 914401 h 2457100"/>
                <a:gd name="connsiteX11" fmla="*/ 89757 w 2715151"/>
                <a:gd name="connsiteY11" fmla="*/ 594641 h 2457100"/>
                <a:gd name="connsiteX12" fmla="*/ 100976 w 2715151"/>
                <a:gd name="connsiteY12" fmla="*/ 493664 h 2457100"/>
                <a:gd name="connsiteX13" fmla="*/ 258051 w 2715151"/>
                <a:gd name="connsiteY13" fmla="*/ 347809 h 2457100"/>
                <a:gd name="connsiteX14" fmla="*/ 325369 w 2715151"/>
                <a:gd name="connsiteY14" fmla="*/ 201954 h 2457100"/>
                <a:gd name="connsiteX15" fmla="*/ 577810 w 2715151"/>
                <a:gd name="connsiteY15" fmla="*/ 0 h 2457100"/>
                <a:gd name="connsiteX0" fmla="*/ 2715151 w 2715151"/>
                <a:gd name="connsiteY0" fmla="*/ 2737591 h 2737591"/>
                <a:gd name="connsiteX1" fmla="*/ 2283195 w 2715151"/>
                <a:gd name="connsiteY1" fmla="*/ 2316855 h 2737591"/>
                <a:gd name="connsiteX2" fmla="*/ 1884898 w 2715151"/>
                <a:gd name="connsiteY2" fmla="*/ 2086852 h 2737591"/>
                <a:gd name="connsiteX3" fmla="*/ 1795141 w 2715151"/>
                <a:gd name="connsiteY3" fmla="*/ 2019535 h 2737591"/>
                <a:gd name="connsiteX4" fmla="*/ 880741 w 2715151"/>
                <a:gd name="connsiteY4" fmla="*/ 1632457 h 2737591"/>
                <a:gd name="connsiteX5" fmla="*/ 768545 w 2715151"/>
                <a:gd name="connsiteY5" fmla="*/ 1626848 h 2737591"/>
                <a:gd name="connsiteX6" fmla="*/ 684397 w 2715151"/>
                <a:gd name="connsiteY6" fmla="*/ 1626848 h 2737591"/>
                <a:gd name="connsiteX7" fmla="*/ 572201 w 2715151"/>
                <a:gd name="connsiteY7" fmla="*/ 1548310 h 2737591"/>
                <a:gd name="connsiteX8" fmla="*/ 364638 w 2715151"/>
                <a:gd name="connsiteY8" fmla="*/ 1430504 h 2737591"/>
                <a:gd name="connsiteX9" fmla="*/ 22439 w 2715151"/>
                <a:gd name="connsiteY9" fmla="*/ 1301478 h 2737591"/>
                <a:gd name="connsiteX10" fmla="*/ 0 w 2715151"/>
                <a:gd name="connsiteY10" fmla="*/ 1194892 h 2737591"/>
                <a:gd name="connsiteX11" fmla="*/ 89757 w 2715151"/>
                <a:gd name="connsiteY11" fmla="*/ 875132 h 2737591"/>
                <a:gd name="connsiteX12" fmla="*/ 100976 w 2715151"/>
                <a:gd name="connsiteY12" fmla="*/ 774155 h 2737591"/>
                <a:gd name="connsiteX13" fmla="*/ 258051 w 2715151"/>
                <a:gd name="connsiteY13" fmla="*/ 628300 h 2737591"/>
                <a:gd name="connsiteX14" fmla="*/ 325369 w 2715151"/>
                <a:gd name="connsiteY14" fmla="*/ 482445 h 2737591"/>
                <a:gd name="connsiteX15" fmla="*/ 757324 w 2715151"/>
                <a:gd name="connsiteY15" fmla="*/ 0 h 2737591"/>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863910 w 2715151"/>
                <a:gd name="connsiteY15"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18056 w 2715151"/>
                <a:gd name="connsiteY15" fmla="*/ 34220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734886 w 2715151"/>
                <a:gd name="connsiteY15" fmla="*/ 359030 h 3057350"/>
                <a:gd name="connsiteX16" fmla="*/ 863910 w 2715151"/>
                <a:gd name="connsiteY16"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89757 w 2715151"/>
                <a:gd name="connsiteY11" fmla="*/ 1194891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72927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715151 w 2715151"/>
                <a:gd name="connsiteY0" fmla="*/ 3057350 h 3057350"/>
                <a:gd name="connsiteX1" fmla="*/ 2283195 w 2715151"/>
                <a:gd name="connsiteY1" fmla="*/ 2636614 h 3057350"/>
                <a:gd name="connsiteX2" fmla="*/ 1884898 w 2715151"/>
                <a:gd name="connsiteY2" fmla="*/ 2406611 h 3057350"/>
                <a:gd name="connsiteX3" fmla="*/ 1795141 w 2715151"/>
                <a:gd name="connsiteY3" fmla="*/ 2339294 h 3057350"/>
                <a:gd name="connsiteX4" fmla="*/ 880741 w 2715151"/>
                <a:gd name="connsiteY4" fmla="*/ 1952216 h 3057350"/>
                <a:gd name="connsiteX5" fmla="*/ 768545 w 2715151"/>
                <a:gd name="connsiteY5" fmla="*/ 1946607 h 3057350"/>
                <a:gd name="connsiteX6" fmla="*/ 684397 w 2715151"/>
                <a:gd name="connsiteY6" fmla="*/ 1946607 h 3057350"/>
                <a:gd name="connsiteX7" fmla="*/ 572201 w 2715151"/>
                <a:gd name="connsiteY7" fmla="*/ 1868069 h 3057350"/>
                <a:gd name="connsiteX8" fmla="*/ 364638 w 2715151"/>
                <a:gd name="connsiteY8" fmla="*/ 1750263 h 3057350"/>
                <a:gd name="connsiteX9" fmla="*/ 22439 w 2715151"/>
                <a:gd name="connsiteY9" fmla="*/ 1621237 h 3057350"/>
                <a:gd name="connsiteX10" fmla="*/ 0 w 2715151"/>
                <a:gd name="connsiteY10" fmla="*/ 1514651 h 3057350"/>
                <a:gd name="connsiteX11" fmla="*/ 95366 w 2715151"/>
                <a:gd name="connsiteY11" fmla="*/ 1144403 h 3057350"/>
                <a:gd name="connsiteX12" fmla="*/ 100976 w 2715151"/>
                <a:gd name="connsiteY12" fmla="*/ 1093914 h 3057350"/>
                <a:gd name="connsiteX13" fmla="*/ 258051 w 2715151"/>
                <a:gd name="connsiteY13" fmla="*/ 948059 h 3057350"/>
                <a:gd name="connsiteX14" fmla="*/ 325369 w 2715151"/>
                <a:gd name="connsiteY14" fmla="*/ 802204 h 3057350"/>
                <a:gd name="connsiteX15" fmla="*/ 555372 w 2715151"/>
                <a:gd name="connsiteY15" fmla="*/ 617081 h 3057350"/>
                <a:gd name="connsiteX16" fmla="*/ 734886 w 2715151"/>
                <a:gd name="connsiteY16" fmla="*/ 359030 h 3057350"/>
                <a:gd name="connsiteX17" fmla="*/ 863910 w 2715151"/>
                <a:gd name="connsiteY17" fmla="*/ 0 h 3057350"/>
                <a:gd name="connsiteX0" fmla="*/ 2692712 w 2692712"/>
                <a:gd name="connsiteY0" fmla="*/ 3057350 h 3057350"/>
                <a:gd name="connsiteX1" fmla="*/ 2260756 w 2692712"/>
                <a:gd name="connsiteY1" fmla="*/ 2636614 h 3057350"/>
                <a:gd name="connsiteX2" fmla="*/ 1862459 w 2692712"/>
                <a:gd name="connsiteY2" fmla="*/ 2406611 h 3057350"/>
                <a:gd name="connsiteX3" fmla="*/ 1772702 w 2692712"/>
                <a:gd name="connsiteY3" fmla="*/ 2339294 h 3057350"/>
                <a:gd name="connsiteX4" fmla="*/ 858302 w 2692712"/>
                <a:gd name="connsiteY4" fmla="*/ 1952216 h 3057350"/>
                <a:gd name="connsiteX5" fmla="*/ 746106 w 2692712"/>
                <a:gd name="connsiteY5" fmla="*/ 1946607 h 3057350"/>
                <a:gd name="connsiteX6" fmla="*/ 661958 w 2692712"/>
                <a:gd name="connsiteY6" fmla="*/ 1946607 h 3057350"/>
                <a:gd name="connsiteX7" fmla="*/ 549762 w 2692712"/>
                <a:gd name="connsiteY7" fmla="*/ 1868069 h 3057350"/>
                <a:gd name="connsiteX8" fmla="*/ 342199 w 2692712"/>
                <a:gd name="connsiteY8" fmla="*/ 1750263 h 3057350"/>
                <a:gd name="connsiteX9" fmla="*/ 0 w 2692712"/>
                <a:gd name="connsiteY9" fmla="*/ 1621237 h 3057350"/>
                <a:gd name="connsiteX10" fmla="*/ 5610 w 2692712"/>
                <a:gd name="connsiteY10" fmla="*/ 1520261 h 3057350"/>
                <a:gd name="connsiteX11" fmla="*/ 72927 w 2692712"/>
                <a:gd name="connsiteY11" fmla="*/ 1144403 h 3057350"/>
                <a:gd name="connsiteX12" fmla="*/ 78537 w 2692712"/>
                <a:gd name="connsiteY12" fmla="*/ 1093914 h 3057350"/>
                <a:gd name="connsiteX13" fmla="*/ 235612 w 2692712"/>
                <a:gd name="connsiteY13" fmla="*/ 948059 h 3057350"/>
                <a:gd name="connsiteX14" fmla="*/ 302930 w 2692712"/>
                <a:gd name="connsiteY14" fmla="*/ 802204 h 3057350"/>
                <a:gd name="connsiteX15" fmla="*/ 532933 w 2692712"/>
                <a:gd name="connsiteY15" fmla="*/ 617081 h 3057350"/>
                <a:gd name="connsiteX16" fmla="*/ 712447 w 2692712"/>
                <a:gd name="connsiteY16" fmla="*/ 359030 h 3057350"/>
                <a:gd name="connsiteX17" fmla="*/ 841471 w 2692712"/>
                <a:gd name="connsiteY17" fmla="*/ 0 h 3057350"/>
                <a:gd name="connsiteX0" fmla="*/ 2687102 w 2687102"/>
                <a:gd name="connsiteY0" fmla="*/ 3057350 h 3057350"/>
                <a:gd name="connsiteX1" fmla="*/ 2255146 w 2687102"/>
                <a:gd name="connsiteY1" fmla="*/ 2636614 h 3057350"/>
                <a:gd name="connsiteX2" fmla="*/ 1856849 w 2687102"/>
                <a:gd name="connsiteY2" fmla="*/ 2406611 h 3057350"/>
                <a:gd name="connsiteX3" fmla="*/ 1767092 w 2687102"/>
                <a:gd name="connsiteY3" fmla="*/ 2339294 h 3057350"/>
                <a:gd name="connsiteX4" fmla="*/ 852692 w 2687102"/>
                <a:gd name="connsiteY4" fmla="*/ 1952216 h 3057350"/>
                <a:gd name="connsiteX5" fmla="*/ 740496 w 2687102"/>
                <a:gd name="connsiteY5" fmla="*/ 1946607 h 3057350"/>
                <a:gd name="connsiteX6" fmla="*/ 656348 w 2687102"/>
                <a:gd name="connsiteY6" fmla="*/ 1946607 h 3057350"/>
                <a:gd name="connsiteX7" fmla="*/ 544152 w 2687102"/>
                <a:gd name="connsiteY7" fmla="*/ 1868069 h 3057350"/>
                <a:gd name="connsiteX8" fmla="*/ 336589 w 2687102"/>
                <a:gd name="connsiteY8" fmla="*/ 1750263 h 3057350"/>
                <a:gd name="connsiteX9" fmla="*/ 72928 w 2687102"/>
                <a:gd name="connsiteY9" fmla="*/ 1598798 h 3057350"/>
                <a:gd name="connsiteX10" fmla="*/ 0 w 2687102"/>
                <a:gd name="connsiteY10" fmla="*/ 1520261 h 3057350"/>
                <a:gd name="connsiteX11" fmla="*/ 67317 w 2687102"/>
                <a:gd name="connsiteY11" fmla="*/ 1144403 h 3057350"/>
                <a:gd name="connsiteX12" fmla="*/ 72927 w 2687102"/>
                <a:gd name="connsiteY12" fmla="*/ 1093914 h 3057350"/>
                <a:gd name="connsiteX13" fmla="*/ 230002 w 2687102"/>
                <a:gd name="connsiteY13" fmla="*/ 948059 h 3057350"/>
                <a:gd name="connsiteX14" fmla="*/ 297320 w 2687102"/>
                <a:gd name="connsiteY14" fmla="*/ 802204 h 3057350"/>
                <a:gd name="connsiteX15" fmla="*/ 527323 w 2687102"/>
                <a:gd name="connsiteY15" fmla="*/ 617081 h 3057350"/>
                <a:gd name="connsiteX16" fmla="*/ 706837 w 2687102"/>
                <a:gd name="connsiteY16" fmla="*/ 359030 h 3057350"/>
                <a:gd name="connsiteX17" fmla="*/ 835861 w 2687102"/>
                <a:gd name="connsiteY17" fmla="*/ 0 h 30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102" h="3057350">
                  <a:moveTo>
                    <a:pt x="2687102" y="3057350"/>
                  </a:moveTo>
                  <a:lnTo>
                    <a:pt x="2255146" y="2636614"/>
                  </a:lnTo>
                  <a:lnTo>
                    <a:pt x="1856849" y="2406611"/>
                  </a:lnTo>
                  <a:lnTo>
                    <a:pt x="1767092" y="2339294"/>
                  </a:lnTo>
                  <a:lnTo>
                    <a:pt x="852692" y="1952216"/>
                  </a:lnTo>
                  <a:lnTo>
                    <a:pt x="740496" y="1946607"/>
                  </a:lnTo>
                  <a:lnTo>
                    <a:pt x="656348" y="1946607"/>
                  </a:lnTo>
                  <a:lnTo>
                    <a:pt x="544152" y="1868069"/>
                  </a:lnTo>
                  <a:lnTo>
                    <a:pt x="336589" y="1750263"/>
                  </a:lnTo>
                  <a:lnTo>
                    <a:pt x="72928" y="1598798"/>
                  </a:lnTo>
                  <a:lnTo>
                    <a:pt x="0" y="1520261"/>
                  </a:lnTo>
                  <a:cubicBezTo>
                    <a:pt x="24309" y="1396845"/>
                    <a:pt x="82277" y="1290258"/>
                    <a:pt x="67317" y="1144403"/>
                  </a:cubicBezTo>
                  <a:lnTo>
                    <a:pt x="72927" y="1093914"/>
                  </a:lnTo>
                  <a:lnTo>
                    <a:pt x="230002" y="948059"/>
                  </a:lnTo>
                  <a:cubicBezTo>
                    <a:pt x="252441" y="899441"/>
                    <a:pt x="247767" y="857367"/>
                    <a:pt x="297320" y="802204"/>
                  </a:cubicBezTo>
                  <a:cubicBezTo>
                    <a:pt x="346873" y="747041"/>
                    <a:pt x="459070" y="690943"/>
                    <a:pt x="527323" y="617081"/>
                  </a:cubicBezTo>
                  <a:cubicBezTo>
                    <a:pt x="595576" y="543219"/>
                    <a:pt x="653544" y="456267"/>
                    <a:pt x="706837" y="359030"/>
                  </a:cubicBezTo>
                  <a:cubicBezTo>
                    <a:pt x="774155" y="230939"/>
                    <a:pt x="805942" y="43009"/>
                    <a:pt x="835861" y="0"/>
                  </a:cubicBezTo>
                </a:path>
              </a:pathLst>
            </a:custGeom>
            <a:noFill/>
            <a:ln w="28575" cmpd="dbl">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8" name="Freeform 7"/>
            <p:cNvSpPr/>
            <p:nvPr/>
          </p:nvSpPr>
          <p:spPr>
            <a:xfrm>
              <a:off x="5654397" y="1699048"/>
              <a:ext cx="814241" cy="987480"/>
            </a:xfrm>
            <a:custGeom>
              <a:avLst/>
              <a:gdLst>
                <a:gd name="connsiteX0" fmla="*/ 813424 w 813424"/>
                <a:gd name="connsiteY0" fmla="*/ 768545 h 987328"/>
                <a:gd name="connsiteX1" fmla="*/ 431956 w 813424"/>
                <a:gd name="connsiteY1" fmla="*/ 134636 h 987328"/>
                <a:gd name="connsiteX2" fmla="*/ 342199 w 813424"/>
                <a:gd name="connsiteY2" fmla="*/ 89757 h 987328"/>
                <a:gd name="connsiteX3" fmla="*/ 258052 w 813424"/>
                <a:gd name="connsiteY3" fmla="*/ 0 h 987328"/>
                <a:gd name="connsiteX4" fmla="*/ 0 w 813424"/>
                <a:gd name="connsiteY4" fmla="*/ 16830 h 987328"/>
                <a:gd name="connsiteX5" fmla="*/ 11220 w 813424"/>
                <a:gd name="connsiteY5" fmla="*/ 263662 h 987328"/>
                <a:gd name="connsiteX6" fmla="*/ 95367 w 813424"/>
                <a:gd name="connsiteY6" fmla="*/ 521713 h 987328"/>
                <a:gd name="connsiteX7" fmla="*/ 241223 w 813424"/>
                <a:gd name="connsiteY7" fmla="*/ 701227 h 987328"/>
                <a:gd name="connsiteX8" fmla="*/ 448786 w 813424"/>
                <a:gd name="connsiteY8" fmla="*/ 863912 h 987328"/>
                <a:gd name="connsiteX9" fmla="*/ 628300 w 813424"/>
                <a:gd name="connsiteY9" fmla="*/ 987328 h 987328"/>
                <a:gd name="connsiteX10" fmla="*/ 622690 w 813424"/>
                <a:gd name="connsiteY10" fmla="*/ 987328 h 98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424" h="987328">
                  <a:moveTo>
                    <a:pt x="813424" y="768545"/>
                  </a:moveTo>
                  <a:lnTo>
                    <a:pt x="431956" y="134636"/>
                  </a:lnTo>
                  <a:lnTo>
                    <a:pt x="342199" y="89757"/>
                  </a:lnTo>
                  <a:lnTo>
                    <a:pt x="258052" y="0"/>
                  </a:lnTo>
                  <a:lnTo>
                    <a:pt x="0" y="16830"/>
                  </a:lnTo>
                  <a:lnTo>
                    <a:pt x="11220" y="263662"/>
                  </a:lnTo>
                  <a:lnTo>
                    <a:pt x="95367" y="521713"/>
                  </a:lnTo>
                  <a:lnTo>
                    <a:pt x="241223" y="701227"/>
                  </a:lnTo>
                  <a:lnTo>
                    <a:pt x="448786" y="863912"/>
                  </a:lnTo>
                  <a:lnTo>
                    <a:pt x="628300" y="987328"/>
                  </a:lnTo>
                  <a:lnTo>
                    <a:pt x="622690" y="987328"/>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0" name="Freeform 9"/>
            <p:cNvSpPr/>
            <p:nvPr/>
          </p:nvSpPr>
          <p:spPr>
            <a:xfrm>
              <a:off x="3808468" y="824287"/>
              <a:ext cx="2996659" cy="898575"/>
            </a:xfrm>
            <a:custGeom>
              <a:avLst/>
              <a:gdLst>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217330 w 2995642"/>
                <a:gd name="connsiteY8" fmla="*/ 830253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43426 w 2995642"/>
                <a:gd name="connsiteY9" fmla="*/ 706837 h 914400"/>
                <a:gd name="connsiteX10" fmla="*/ 5610 w 2995642"/>
                <a:gd name="connsiteY10" fmla="*/ 0 h 914400"/>
                <a:gd name="connsiteX11" fmla="*/ 0 w 2995642"/>
                <a:gd name="connsiteY11" fmla="*/ 5610 h 914400"/>
                <a:gd name="connsiteX0" fmla="*/ 2995642 w 2995642"/>
                <a:gd name="connsiteY0" fmla="*/ 684397 h 914400"/>
                <a:gd name="connsiteX1" fmla="*/ 2608564 w 2995642"/>
                <a:gd name="connsiteY1" fmla="*/ 835863 h 914400"/>
                <a:gd name="connsiteX2" fmla="*/ 2535637 w 2995642"/>
                <a:gd name="connsiteY2" fmla="*/ 875131 h 914400"/>
                <a:gd name="connsiteX3" fmla="*/ 2271975 w 2995642"/>
                <a:gd name="connsiteY3" fmla="*/ 819033 h 914400"/>
                <a:gd name="connsiteX4" fmla="*/ 2092461 w 2995642"/>
                <a:gd name="connsiteY4" fmla="*/ 875131 h 914400"/>
                <a:gd name="connsiteX5" fmla="*/ 1761482 w 2995642"/>
                <a:gd name="connsiteY5" fmla="*/ 886351 h 914400"/>
                <a:gd name="connsiteX6" fmla="*/ 1497821 w 2995642"/>
                <a:gd name="connsiteY6" fmla="*/ 858302 h 914400"/>
                <a:gd name="connsiteX7" fmla="*/ 1363185 w 2995642"/>
                <a:gd name="connsiteY7" fmla="*/ 914400 h 914400"/>
                <a:gd name="connsiteX8" fmla="*/ 1189281 w 2995642"/>
                <a:gd name="connsiteY8" fmla="*/ 757325 h 914400"/>
                <a:gd name="connsiteX9" fmla="*/ 1026597 w 2995642"/>
                <a:gd name="connsiteY9" fmla="*/ 628299 h 914400"/>
                <a:gd name="connsiteX10" fmla="*/ 5610 w 2995642"/>
                <a:gd name="connsiteY10" fmla="*/ 0 h 914400"/>
                <a:gd name="connsiteX11" fmla="*/ 0 w 2995642"/>
                <a:gd name="connsiteY11" fmla="*/ 5610 h 914400"/>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497821 w 2995642"/>
                <a:gd name="connsiteY6" fmla="*/ 858302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86351"/>
                <a:gd name="connsiteX1" fmla="*/ 2608564 w 2995642"/>
                <a:gd name="connsiteY1" fmla="*/ 835863 h 886351"/>
                <a:gd name="connsiteX2" fmla="*/ 2535637 w 2995642"/>
                <a:gd name="connsiteY2" fmla="*/ 875131 h 886351"/>
                <a:gd name="connsiteX3" fmla="*/ 2271975 w 2995642"/>
                <a:gd name="connsiteY3" fmla="*/ 819033 h 886351"/>
                <a:gd name="connsiteX4" fmla="*/ 2092461 w 2995642"/>
                <a:gd name="connsiteY4" fmla="*/ 875131 h 886351"/>
                <a:gd name="connsiteX5" fmla="*/ 1761482 w 2995642"/>
                <a:gd name="connsiteY5" fmla="*/ 886351 h 886351"/>
                <a:gd name="connsiteX6" fmla="*/ 1525870 w 2995642"/>
                <a:gd name="connsiteY6" fmla="*/ 813423 h 886351"/>
                <a:gd name="connsiteX7" fmla="*/ 1385624 w 2995642"/>
                <a:gd name="connsiteY7" fmla="*/ 863912 h 886351"/>
                <a:gd name="connsiteX8" fmla="*/ 1189281 w 2995642"/>
                <a:gd name="connsiteY8" fmla="*/ 757325 h 886351"/>
                <a:gd name="connsiteX9" fmla="*/ 1026597 w 2995642"/>
                <a:gd name="connsiteY9" fmla="*/ 628299 h 886351"/>
                <a:gd name="connsiteX10" fmla="*/ 5610 w 2995642"/>
                <a:gd name="connsiteY10" fmla="*/ 0 h 886351"/>
                <a:gd name="connsiteX11" fmla="*/ 0 w 2995642"/>
                <a:gd name="connsiteY11" fmla="*/ 5610 h 88635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85624 w 2995642"/>
                <a:gd name="connsiteY7" fmla="*/ 863912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5610 w 2995642"/>
                <a:gd name="connsiteY10" fmla="*/ 0 h 897571"/>
                <a:gd name="connsiteX11" fmla="*/ 0 w 2995642"/>
                <a:gd name="connsiteY11"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6597 w 2995642"/>
                <a:gd name="connsiteY9" fmla="*/ 62829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5610 w 2995642"/>
                <a:gd name="connsiteY11" fmla="*/ 0 h 897571"/>
                <a:gd name="connsiteX12" fmla="*/ 0 w 2995642"/>
                <a:gd name="connsiteY12"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903180 w 2995642"/>
                <a:gd name="connsiteY10" fmla="*/ 499275 h 897571"/>
                <a:gd name="connsiteX11" fmla="*/ 241222 w 2995642"/>
                <a:gd name="connsiteY11" fmla="*/ 168295 h 897571"/>
                <a:gd name="connsiteX12" fmla="*/ 5610 w 2995642"/>
                <a:gd name="connsiteY12" fmla="*/ 0 h 897571"/>
                <a:gd name="connsiteX13" fmla="*/ 0 w 2995642"/>
                <a:gd name="connsiteY13" fmla="*/ 5610 h 897571"/>
                <a:gd name="connsiteX0" fmla="*/ 2995642 w 2995642"/>
                <a:gd name="connsiteY0" fmla="*/ 684397 h 897571"/>
                <a:gd name="connsiteX1" fmla="*/ 2608564 w 2995642"/>
                <a:gd name="connsiteY1" fmla="*/ 835863 h 897571"/>
                <a:gd name="connsiteX2" fmla="*/ 2535637 w 2995642"/>
                <a:gd name="connsiteY2" fmla="*/ 875131 h 897571"/>
                <a:gd name="connsiteX3" fmla="*/ 2271975 w 2995642"/>
                <a:gd name="connsiteY3" fmla="*/ 819033 h 897571"/>
                <a:gd name="connsiteX4" fmla="*/ 2092461 w 2995642"/>
                <a:gd name="connsiteY4" fmla="*/ 875131 h 897571"/>
                <a:gd name="connsiteX5" fmla="*/ 1716604 w 2995642"/>
                <a:gd name="connsiteY5" fmla="*/ 897571 h 897571"/>
                <a:gd name="connsiteX6" fmla="*/ 1525870 w 2995642"/>
                <a:gd name="connsiteY6" fmla="*/ 813423 h 897571"/>
                <a:gd name="connsiteX7" fmla="*/ 1301477 w 2995642"/>
                <a:gd name="connsiteY7" fmla="*/ 796594 h 897571"/>
                <a:gd name="connsiteX8" fmla="*/ 1189281 w 2995642"/>
                <a:gd name="connsiteY8" fmla="*/ 757325 h 897571"/>
                <a:gd name="connsiteX9" fmla="*/ 1020987 w 2995642"/>
                <a:gd name="connsiteY9" fmla="*/ 622689 h 897571"/>
                <a:gd name="connsiteX10" fmla="*/ 891961 w 2995642"/>
                <a:gd name="connsiteY10" fmla="*/ 476835 h 897571"/>
                <a:gd name="connsiteX11" fmla="*/ 241222 w 2995642"/>
                <a:gd name="connsiteY11" fmla="*/ 168295 h 897571"/>
                <a:gd name="connsiteX12" fmla="*/ 5610 w 2995642"/>
                <a:gd name="connsiteY12" fmla="*/ 0 h 897571"/>
                <a:gd name="connsiteX13" fmla="*/ 0 w 2995642"/>
                <a:gd name="connsiteY13" fmla="*/ 5610 h 8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5642" h="897571">
                  <a:moveTo>
                    <a:pt x="2995642" y="684397"/>
                  </a:moveTo>
                  <a:lnTo>
                    <a:pt x="2608564" y="835863"/>
                  </a:lnTo>
                  <a:lnTo>
                    <a:pt x="2535637" y="875131"/>
                  </a:lnTo>
                  <a:lnTo>
                    <a:pt x="2271975" y="819033"/>
                  </a:lnTo>
                  <a:lnTo>
                    <a:pt x="2092461" y="875131"/>
                  </a:lnTo>
                  <a:lnTo>
                    <a:pt x="1716604" y="897571"/>
                  </a:lnTo>
                  <a:lnTo>
                    <a:pt x="1525870" y="813423"/>
                  </a:lnTo>
                  <a:lnTo>
                    <a:pt x="1301477" y="796594"/>
                  </a:lnTo>
                  <a:lnTo>
                    <a:pt x="1189281" y="757325"/>
                  </a:lnTo>
                  <a:cubicBezTo>
                    <a:pt x="1140663" y="740496"/>
                    <a:pt x="1070540" y="669437"/>
                    <a:pt x="1020987" y="622689"/>
                  </a:cubicBezTo>
                  <a:cubicBezTo>
                    <a:pt x="971434" y="575941"/>
                    <a:pt x="1020987" y="559112"/>
                    <a:pt x="891961" y="476835"/>
                  </a:cubicBezTo>
                  <a:cubicBezTo>
                    <a:pt x="762935" y="394558"/>
                    <a:pt x="542282" y="346874"/>
                    <a:pt x="241222" y="168295"/>
                  </a:cubicBezTo>
                  <a:cubicBezTo>
                    <a:pt x="91627" y="85083"/>
                    <a:pt x="46749" y="20570"/>
                    <a:pt x="5610" y="0"/>
                  </a:cubicBezTo>
                  <a:lnTo>
                    <a:pt x="0" y="5610"/>
                  </a:ln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1" name="Freeform 10"/>
            <p:cNvSpPr/>
            <p:nvPr/>
          </p:nvSpPr>
          <p:spPr>
            <a:xfrm>
              <a:off x="3265641" y="1783190"/>
              <a:ext cx="2787147" cy="2435361"/>
            </a:xfrm>
            <a:custGeom>
              <a:avLst/>
              <a:gdLst>
                <a:gd name="connsiteX0" fmla="*/ 39269 w 2047583"/>
                <a:gd name="connsiteY0" fmla="*/ 0 h 2165389"/>
                <a:gd name="connsiteX1" fmla="*/ 106586 w 2047583"/>
                <a:gd name="connsiteY1" fmla="*/ 95367 h 2165389"/>
                <a:gd name="connsiteX2" fmla="*/ 67318 w 2047583"/>
                <a:gd name="connsiteY2" fmla="*/ 224393 h 2165389"/>
                <a:gd name="connsiteX3" fmla="*/ 44878 w 2047583"/>
                <a:gd name="connsiteY3" fmla="*/ 330980 h 2165389"/>
                <a:gd name="connsiteX4" fmla="*/ 0 w 2047583"/>
                <a:gd name="connsiteY4" fmla="*/ 729277 h 2165389"/>
                <a:gd name="connsiteX5" fmla="*/ 28049 w 2047583"/>
                <a:gd name="connsiteY5" fmla="*/ 908791 h 2165389"/>
                <a:gd name="connsiteX6" fmla="*/ 72927 w 2047583"/>
                <a:gd name="connsiteY6" fmla="*/ 992938 h 2165389"/>
                <a:gd name="connsiteX7" fmla="*/ 151465 w 2047583"/>
                <a:gd name="connsiteY7" fmla="*/ 1077085 h 2165389"/>
                <a:gd name="connsiteX8" fmla="*/ 258051 w 2047583"/>
                <a:gd name="connsiteY8" fmla="*/ 1116354 h 2165389"/>
                <a:gd name="connsiteX9" fmla="*/ 415126 w 2047583"/>
                <a:gd name="connsiteY9" fmla="*/ 1116354 h 2165389"/>
                <a:gd name="connsiteX10" fmla="*/ 504883 w 2047583"/>
                <a:gd name="connsiteY10" fmla="*/ 1166842 h 2165389"/>
                <a:gd name="connsiteX11" fmla="*/ 583421 w 2047583"/>
                <a:gd name="connsiteY11" fmla="*/ 1256599 h 2165389"/>
                <a:gd name="connsiteX12" fmla="*/ 628299 w 2047583"/>
                <a:gd name="connsiteY12" fmla="*/ 1469772 h 2165389"/>
                <a:gd name="connsiteX13" fmla="*/ 813423 w 2047583"/>
                <a:gd name="connsiteY13" fmla="*/ 1632457 h 2165389"/>
                <a:gd name="connsiteX14" fmla="*/ 1015377 w 2047583"/>
                <a:gd name="connsiteY14" fmla="*/ 1727824 h 2165389"/>
                <a:gd name="connsiteX15" fmla="*/ 1105134 w 2047583"/>
                <a:gd name="connsiteY15" fmla="*/ 1811971 h 2165389"/>
                <a:gd name="connsiteX16" fmla="*/ 1239769 w 2047583"/>
                <a:gd name="connsiteY16" fmla="*/ 1856850 h 2165389"/>
                <a:gd name="connsiteX17" fmla="*/ 1318307 w 2047583"/>
                <a:gd name="connsiteY17" fmla="*/ 1851240 h 2165389"/>
                <a:gd name="connsiteX18" fmla="*/ 1565139 w 2047583"/>
                <a:gd name="connsiteY18" fmla="*/ 1918558 h 2165389"/>
                <a:gd name="connsiteX19" fmla="*/ 1806361 w 2047583"/>
                <a:gd name="connsiteY19" fmla="*/ 2070023 h 2165389"/>
                <a:gd name="connsiteX20" fmla="*/ 1884898 w 2047583"/>
                <a:gd name="connsiteY20" fmla="*/ 2075632 h 2165389"/>
                <a:gd name="connsiteX21" fmla="*/ 1963435 w 2047583"/>
                <a:gd name="connsiteY21" fmla="*/ 2008315 h 2165389"/>
                <a:gd name="connsiteX22" fmla="*/ 2047583 w 2047583"/>
                <a:gd name="connsiteY22" fmla="*/ 2165389 h 2165389"/>
                <a:gd name="connsiteX0" fmla="*/ 39269 w 2109291"/>
                <a:gd name="connsiteY0" fmla="*/ 0 h 2288805"/>
                <a:gd name="connsiteX1" fmla="*/ 106586 w 2109291"/>
                <a:gd name="connsiteY1" fmla="*/ 95367 h 2288805"/>
                <a:gd name="connsiteX2" fmla="*/ 67318 w 2109291"/>
                <a:gd name="connsiteY2" fmla="*/ 224393 h 2288805"/>
                <a:gd name="connsiteX3" fmla="*/ 44878 w 2109291"/>
                <a:gd name="connsiteY3" fmla="*/ 330980 h 2288805"/>
                <a:gd name="connsiteX4" fmla="*/ 0 w 2109291"/>
                <a:gd name="connsiteY4" fmla="*/ 729277 h 2288805"/>
                <a:gd name="connsiteX5" fmla="*/ 28049 w 2109291"/>
                <a:gd name="connsiteY5" fmla="*/ 908791 h 2288805"/>
                <a:gd name="connsiteX6" fmla="*/ 72927 w 2109291"/>
                <a:gd name="connsiteY6" fmla="*/ 992938 h 2288805"/>
                <a:gd name="connsiteX7" fmla="*/ 151465 w 2109291"/>
                <a:gd name="connsiteY7" fmla="*/ 1077085 h 2288805"/>
                <a:gd name="connsiteX8" fmla="*/ 258051 w 2109291"/>
                <a:gd name="connsiteY8" fmla="*/ 1116354 h 2288805"/>
                <a:gd name="connsiteX9" fmla="*/ 415126 w 2109291"/>
                <a:gd name="connsiteY9" fmla="*/ 1116354 h 2288805"/>
                <a:gd name="connsiteX10" fmla="*/ 504883 w 2109291"/>
                <a:gd name="connsiteY10" fmla="*/ 1166842 h 2288805"/>
                <a:gd name="connsiteX11" fmla="*/ 583421 w 2109291"/>
                <a:gd name="connsiteY11" fmla="*/ 1256599 h 2288805"/>
                <a:gd name="connsiteX12" fmla="*/ 628299 w 2109291"/>
                <a:gd name="connsiteY12" fmla="*/ 1469772 h 2288805"/>
                <a:gd name="connsiteX13" fmla="*/ 813423 w 2109291"/>
                <a:gd name="connsiteY13" fmla="*/ 1632457 h 2288805"/>
                <a:gd name="connsiteX14" fmla="*/ 1015377 w 2109291"/>
                <a:gd name="connsiteY14" fmla="*/ 1727824 h 2288805"/>
                <a:gd name="connsiteX15" fmla="*/ 1105134 w 2109291"/>
                <a:gd name="connsiteY15" fmla="*/ 1811971 h 2288805"/>
                <a:gd name="connsiteX16" fmla="*/ 1239769 w 2109291"/>
                <a:gd name="connsiteY16" fmla="*/ 1856850 h 2288805"/>
                <a:gd name="connsiteX17" fmla="*/ 1318307 w 2109291"/>
                <a:gd name="connsiteY17" fmla="*/ 1851240 h 2288805"/>
                <a:gd name="connsiteX18" fmla="*/ 1565139 w 2109291"/>
                <a:gd name="connsiteY18" fmla="*/ 1918558 h 2288805"/>
                <a:gd name="connsiteX19" fmla="*/ 1806361 w 2109291"/>
                <a:gd name="connsiteY19" fmla="*/ 2070023 h 2288805"/>
                <a:gd name="connsiteX20" fmla="*/ 1884898 w 2109291"/>
                <a:gd name="connsiteY20" fmla="*/ 2075632 h 2288805"/>
                <a:gd name="connsiteX21" fmla="*/ 1963435 w 2109291"/>
                <a:gd name="connsiteY21" fmla="*/ 2008315 h 2288805"/>
                <a:gd name="connsiteX22" fmla="*/ 2109291 w 2109291"/>
                <a:gd name="connsiteY22" fmla="*/ 2288805 h 2288805"/>
                <a:gd name="connsiteX0" fmla="*/ 39269 w 2193439"/>
                <a:gd name="connsiteY0" fmla="*/ 0 h 2378562"/>
                <a:gd name="connsiteX1" fmla="*/ 106586 w 2193439"/>
                <a:gd name="connsiteY1" fmla="*/ 95367 h 2378562"/>
                <a:gd name="connsiteX2" fmla="*/ 67318 w 2193439"/>
                <a:gd name="connsiteY2" fmla="*/ 224393 h 2378562"/>
                <a:gd name="connsiteX3" fmla="*/ 44878 w 2193439"/>
                <a:gd name="connsiteY3" fmla="*/ 330980 h 2378562"/>
                <a:gd name="connsiteX4" fmla="*/ 0 w 2193439"/>
                <a:gd name="connsiteY4" fmla="*/ 729277 h 2378562"/>
                <a:gd name="connsiteX5" fmla="*/ 28049 w 2193439"/>
                <a:gd name="connsiteY5" fmla="*/ 908791 h 2378562"/>
                <a:gd name="connsiteX6" fmla="*/ 72927 w 2193439"/>
                <a:gd name="connsiteY6" fmla="*/ 992938 h 2378562"/>
                <a:gd name="connsiteX7" fmla="*/ 151465 w 2193439"/>
                <a:gd name="connsiteY7" fmla="*/ 1077085 h 2378562"/>
                <a:gd name="connsiteX8" fmla="*/ 258051 w 2193439"/>
                <a:gd name="connsiteY8" fmla="*/ 1116354 h 2378562"/>
                <a:gd name="connsiteX9" fmla="*/ 415126 w 2193439"/>
                <a:gd name="connsiteY9" fmla="*/ 1116354 h 2378562"/>
                <a:gd name="connsiteX10" fmla="*/ 504883 w 2193439"/>
                <a:gd name="connsiteY10" fmla="*/ 1166842 h 2378562"/>
                <a:gd name="connsiteX11" fmla="*/ 583421 w 2193439"/>
                <a:gd name="connsiteY11" fmla="*/ 1256599 h 2378562"/>
                <a:gd name="connsiteX12" fmla="*/ 628299 w 2193439"/>
                <a:gd name="connsiteY12" fmla="*/ 1469772 h 2378562"/>
                <a:gd name="connsiteX13" fmla="*/ 813423 w 2193439"/>
                <a:gd name="connsiteY13" fmla="*/ 1632457 h 2378562"/>
                <a:gd name="connsiteX14" fmla="*/ 1015377 w 2193439"/>
                <a:gd name="connsiteY14" fmla="*/ 1727824 h 2378562"/>
                <a:gd name="connsiteX15" fmla="*/ 1105134 w 2193439"/>
                <a:gd name="connsiteY15" fmla="*/ 1811971 h 2378562"/>
                <a:gd name="connsiteX16" fmla="*/ 1239769 w 2193439"/>
                <a:gd name="connsiteY16" fmla="*/ 1856850 h 2378562"/>
                <a:gd name="connsiteX17" fmla="*/ 1318307 w 2193439"/>
                <a:gd name="connsiteY17" fmla="*/ 1851240 h 2378562"/>
                <a:gd name="connsiteX18" fmla="*/ 1565139 w 2193439"/>
                <a:gd name="connsiteY18" fmla="*/ 1918558 h 2378562"/>
                <a:gd name="connsiteX19" fmla="*/ 1806361 w 2193439"/>
                <a:gd name="connsiteY19" fmla="*/ 2070023 h 2378562"/>
                <a:gd name="connsiteX20" fmla="*/ 1884898 w 2193439"/>
                <a:gd name="connsiteY20" fmla="*/ 2075632 h 2378562"/>
                <a:gd name="connsiteX21" fmla="*/ 1963435 w 2193439"/>
                <a:gd name="connsiteY21" fmla="*/ 2008315 h 2378562"/>
                <a:gd name="connsiteX22" fmla="*/ 2193439 w 2193439"/>
                <a:gd name="connsiteY22" fmla="*/ 2378562 h 2378562"/>
                <a:gd name="connsiteX0" fmla="*/ 39269 w 2423441"/>
                <a:gd name="connsiteY0" fmla="*/ 0 h 2322463"/>
                <a:gd name="connsiteX1" fmla="*/ 106586 w 2423441"/>
                <a:gd name="connsiteY1" fmla="*/ 95367 h 2322463"/>
                <a:gd name="connsiteX2" fmla="*/ 67318 w 2423441"/>
                <a:gd name="connsiteY2" fmla="*/ 224393 h 2322463"/>
                <a:gd name="connsiteX3" fmla="*/ 44878 w 2423441"/>
                <a:gd name="connsiteY3" fmla="*/ 330980 h 2322463"/>
                <a:gd name="connsiteX4" fmla="*/ 0 w 2423441"/>
                <a:gd name="connsiteY4" fmla="*/ 729277 h 2322463"/>
                <a:gd name="connsiteX5" fmla="*/ 28049 w 2423441"/>
                <a:gd name="connsiteY5" fmla="*/ 908791 h 2322463"/>
                <a:gd name="connsiteX6" fmla="*/ 72927 w 2423441"/>
                <a:gd name="connsiteY6" fmla="*/ 992938 h 2322463"/>
                <a:gd name="connsiteX7" fmla="*/ 151465 w 2423441"/>
                <a:gd name="connsiteY7" fmla="*/ 1077085 h 2322463"/>
                <a:gd name="connsiteX8" fmla="*/ 258051 w 2423441"/>
                <a:gd name="connsiteY8" fmla="*/ 1116354 h 2322463"/>
                <a:gd name="connsiteX9" fmla="*/ 415126 w 2423441"/>
                <a:gd name="connsiteY9" fmla="*/ 1116354 h 2322463"/>
                <a:gd name="connsiteX10" fmla="*/ 504883 w 2423441"/>
                <a:gd name="connsiteY10" fmla="*/ 1166842 h 2322463"/>
                <a:gd name="connsiteX11" fmla="*/ 583421 w 2423441"/>
                <a:gd name="connsiteY11" fmla="*/ 1256599 h 2322463"/>
                <a:gd name="connsiteX12" fmla="*/ 628299 w 2423441"/>
                <a:gd name="connsiteY12" fmla="*/ 1469772 h 2322463"/>
                <a:gd name="connsiteX13" fmla="*/ 813423 w 2423441"/>
                <a:gd name="connsiteY13" fmla="*/ 1632457 h 2322463"/>
                <a:gd name="connsiteX14" fmla="*/ 1015377 w 2423441"/>
                <a:gd name="connsiteY14" fmla="*/ 1727824 h 2322463"/>
                <a:gd name="connsiteX15" fmla="*/ 1105134 w 2423441"/>
                <a:gd name="connsiteY15" fmla="*/ 1811971 h 2322463"/>
                <a:gd name="connsiteX16" fmla="*/ 1239769 w 2423441"/>
                <a:gd name="connsiteY16" fmla="*/ 1856850 h 2322463"/>
                <a:gd name="connsiteX17" fmla="*/ 1318307 w 2423441"/>
                <a:gd name="connsiteY17" fmla="*/ 1851240 h 2322463"/>
                <a:gd name="connsiteX18" fmla="*/ 1565139 w 2423441"/>
                <a:gd name="connsiteY18" fmla="*/ 1918558 h 2322463"/>
                <a:gd name="connsiteX19" fmla="*/ 1806361 w 2423441"/>
                <a:gd name="connsiteY19" fmla="*/ 2070023 h 2322463"/>
                <a:gd name="connsiteX20" fmla="*/ 1884898 w 2423441"/>
                <a:gd name="connsiteY20" fmla="*/ 2075632 h 2322463"/>
                <a:gd name="connsiteX21" fmla="*/ 1963435 w 2423441"/>
                <a:gd name="connsiteY21" fmla="*/ 2008315 h 2322463"/>
                <a:gd name="connsiteX22" fmla="*/ 2423441 w 2423441"/>
                <a:gd name="connsiteY22" fmla="*/ 2322463 h 2322463"/>
                <a:gd name="connsiteX0" fmla="*/ 39269 w 2423441"/>
                <a:gd name="connsiteY0" fmla="*/ 0 h 2330594"/>
                <a:gd name="connsiteX1" fmla="*/ 106586 w 2423441"/>
                <a:gd name="connsiteY1" fmla="*/ 95367 h 2330594"/>
                <a:gd name="connsiteX2" fmla="*/ 67318 w 2423441"/>
                <a:gd name="connsiteY2" fmla="*/ 224393 h 2330594"/>
                <a:gd name="connsiteX3" fmla="*/ 44878 w 2423441"/>
                <a:gd name="connsiteY3" fmla="*/ 330980 h 2330594"/>
                <a:gd name="connsiteX4" fmla="*/ 0 w 2423441"/>
                <a:gd name="connsiteY4" fmla="*/ 729277 h 2330594"/>
                <a:gd name="connsiteX5" fmla="*/ 28049 w 2423441"/>
                <a:gd name="connsiteY5" fmla="*/ 908791 h 2330594"/>
                <a:gd name="connsiteX6" fmla="*/ 72927 w 2423441"/>
                <a:gd name="connsiteY6" fmla="*/ 992938 h 2330594"/>
                <a:gd name="connsiteX7" fmla="*/ 151465 w 2423441"/>
                <a:gd name="connsiteY7" fmla="*/ 1077085 h 2330594"/>
                <a:gd name="connsiteX8" fmla="*/ 258051 w 2423441"/>
                <a:gd name="connsiteY8" fmla="*/ 1116354 h 2330594"/>
                <a:gd name="connsiteX9" fmla="*/ 415126 w 2423441"/>
                <a:gd name="connsiteY9" fmla="*/ 1116354 h 2330594"/>
                <a:gd name="connsiteX10" fmla="*/ 504883 w 2423441"/>
                <a:gd name="connsiteY10" fmla="*/ 1166842 h 2330594"/>
                <a:gd name="connsiteX11" fmla="*/ 583421 w 2423441"/>
                <a:gd name="connsiteY11" fmla="*/ 1256599 h 2330594"/>
                <a:gd name="connsiteX12" fmla="*/ 628299 w 2423441"/>
                <a:gd name="connsiteY12" fmla="*/ 1469772 h 2330594"/>
                <a:gd name="connsiteX13" fmla="*/ 813423 w 2423441"/>
                <a:gd name="connsiteY13" fmla="*/ 1632457 h 2330594"/>
                <a:gd name="connsiteX14" fmla="*/ 1015377 w 2423441"/>
                <a:gd name="connsiteY14" fmla="*/ 1727824 h 2330594"/>
                <a:gd name="connsiteX15" fmla="*/ 1105134 w 2423441"/>
                <a:gd name="connsiteY15" fmla="*/ 1811971 h 2330594"/>
                <a:gd name="connsiteX16" fmla="*/ 1239769 w 2423441"/>
                <a:gd name="connsiteY16" fmla="*/ 1856850 h 2330594"/>
                <a:gd name="connsiteX17" fmla="*/ 1318307 w 2423441"/>
                <a:gd name="connsiteY17" fmla="*/ 1851240 h 2330594"/>
                <a:gd name="connsiteX18" fmla="*/ 1565139 w 2423441"/>
                <a:gd name="connsiteY18" fmla="*/ 1918558 h 2330594"/>
                <a:gd name="connsiteX19" fmla="*/ 1806361 w 2423441"/>
                <a:gd name="connsiteY19" fmla="*/ 2070023 h 2330594"/>
                <a:gd name="connsiteX20" fmla="*/ 1884898 w 2423441"/>
                <a:gd name="connsiteY20" fmla="*/ 2075632 h 2330594"/>
                <a:gd name="connsiteX21" fmla="*/ 1963435 w 2423441"/>
                <a:gd name="connsiteY21" fmla="*/ 2008315 h 2330594"/>
                <a:gd name="connsiteX22" fmla="*/ 2423441 w 2423441"/>
                <a:gd name="connsiteY22" fmla="*/ 2322463 h 2330594"/>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884898 w 2423441"/>
                <a:gd name="connsiteY20" fmla="*/ 2075632 h 2335767"/>
                <a:gd name="connsiteX21" fmla="*/ 2002704 w 2423441"/>
                <a:gd name="connsiteY21" fmla="*/ 2131731 h 2335767"/>
                <a:gd name="connsiteX22" fmla="*/ 2423441 w 2423441"/>
                <a:gd name="connsiteY22" fmla="*/ 2322463 h 2335767"/>
                <a:gd name="connsiteX0" fmla="*/ 39269 w 2423441"/>
                <a:gd name="connsiteY0" fmla="*/ 0 h 2335767"/>
                <a:gd name="connsiteX1" fmla="*/ 106586 w 2423441"/>
                <a:gd name="connsiteY1" fmla="*/ 95367 h 2335767"/>
                <a:gd name="connsiteX2" fmla="*/ 67318 w 2423441"/>
                <a:gd name="connsiteY2" fmla="*/ 224393 h 2335767"/>
                <a:gd name="connsiteX3" fmla="*/ 44878 w 2423441"/>
                <a:gd name="connsiteY3" fmla="*/ 330980 h 2335767"/>
                <a:gd name="connsiteX4" fmla="*/ 0 w 2423441"/>
                <a:gd name="connsiteY4" fmla="*/ 729277 h 2335767"/>
                <a:gd name="connsiteX5" fmla="*/ 28049 w 2423441"/>
                <a:gd name="connsiteY5" fmla="*/ 908791 h 2335767"/>
                <a:gd name="connsiteX6" fmla="*/ 72927 w 2423441"/>
                <a:gd name="connsiteY6" fmla="*/ 992938 h 2335767"/>
                <a:gd name="connsiteX7" fmla="*/ 151465 w 2423441"/>
                <a:gd name="connsiteY7" fmla="*/ 1077085 h 2335767"/>
                <a:gd name="connsiteX8" fmla="*/ 258051 w 2423441"/>
                <a:gd name="connsiteY8" fmla="*/ 1116354 h 2335767"/>
                <a:gd name="connsiteX9" fmla="*/ 415126 w 2423441"/>
                <a:gd name="connsiteY9" fmla="*/ 1116354 h 2335767"/>
                <a:gd name="connsiteX10" fmla="*/ 504883 w 2423441"/>
                <a:gd name="connsiteY10" fmla="*/ 1166842 h 2335767"/>
                <a:gd name="connsiteX11" fmla="*/ 583421 w 2423441"/>
                <a:gd name="connsiteY11" fmla="*/ 1256599 h 2335767"/>
                <a:gd name="connsiteX12" fmla="*/ 628299 w 2423441"/>
                <a:gd name="connsiteY12" fmla="*/ 1469772 h 2335767"/>
                <a:gd name="connsiteX13" fmla="*/ 813423 w 2423441"/>
                <a:gd name="connsiteY13" fmla="*/ 1632457 h 2335767"/>
                <a:gd name="connsiteX14" fmla="*/ 1015377 w 2423441"/>
                <a:gd name="connsiteY14" fmla="*/ 1727824 h 2335767"/>
                <a:gd name="connsiteX15" fmla="*/ 1105134 w 2423441"/>
                <a:gd name="connsiteY15" fmla="*/ 1811971 h 2335767"/>
                <a:gd name="connsiteX16" fmla="*/ 1239769 w 2423441"/>
                <a:gd name="connsiteY16" fmla="*/ 1856850 h 2335767"/>
                <a:gd name="connsiteX17" fmla="*/ 1318307 w 2423441"/>
                <a:gd name="connsiteY17" fmla="*/ 1851240 h 2335767"/>
                <a:gd name="connsiteX18" fmla="*/ 1565139 w 2423441"/>
                <a:gd name="connsiteY18" fmla="*/ 1918558 h 2335767"/>
                <a:gd name="connsiteX19" fmla="*/ 1806361 w 2423441"/>
                <a:gd name="connsiteY19" fmla="*/ 2070023 h 2335767"/>
                <a:gd name="connsiteX20" fmla="*/ 1901727 w 2423441"/>
                <a:gd name="connsiteY20" fmla="*/ 2092461 h 2335767"/>
                <a:gd name="connsiteX21" fmla="*/ 2002704 w 2423441"/>
                <a:gd name="connsiteY21" fmla="*/ 2131731 h 2335767"/>
                <a:gd name="connsiteX22" fmla="*/ 2423441 w 2423441"/>
                <a:gd name="connsiteY22" fmla="*/ 2322463 h 2335767"/>
                <a:gd name="connsiteX0" fmla="*/ 39269 w 2642223"/>
                <a:gd name="connsiteY0" fmla="*/ 0 h 2309903"/>
                <a:gd name="connsiteX1" fmla="*/ 106586 w 2642223"/>
                <a:gd name="connsiteY1" fmla="*/ 95367 h 2309903"/>
                <a:gd name="connsiteX2" fmla="*/ 67318 w 2642223"/>
                <a:gd name="connsiteY2" fmla="*/ 224393 h 2309903"/>
                <a:gd name="connsiteX3" fmla="*/ 44878 w 2642223"/>
                <a:gd name="connsiteY3" fmla="*/ 330980 h 2309903"/>
                <a:gd name="connsiteX4" fmla="*/ 0 w 2642223"/>
                <a:gd name="connsiteY4" fmla="*/ 729277 h 2309903"/>
                <a:gd name="connsiteX5" fmla="*/ 28049 w 2642223"/>
                <a:gd name="connsiteY5" fmla="*/ 908791 h 2309903"/>
                <a:gd name="connsiteX6" fmla="*/ 72927 w 2642223"/>
                <a:gd name="connsiteY6" fmla="*/ 992938 h 2309903"/>
                <a:gd name="connsiteX7" fmla="*/ 151465 w 2642223"/>
                <a:gd name="connsiteY7" fmla="*/ 1077085 h 2309903"/>
                <a:gd name="connsiteX8" fmla="*/ 258051 w 2642223"/>
                <a:gd name="connsiteY8" fmla="*/ 1116354 h 2309903"/>
                <a:gd name="connsiteX9" fmla="*/ 415126 w 2642223"/>
                <a:gd name="connsiteY9" fmla="*/ 1116354 h 2309903"/>
                <a:gd name="connsiteX10" fmla="*/ 504883 w 2642223"/>
                <a:gd name="connsiteY10" fmla="*/ 1166842 h 2309903"/>
                <a:gd name="connsiteX11" fmla="*/ 583421 w 2642223"/>
                <a:gd name="connsiteY11" fmla="*/ 1256599 h 2309903"/>
                <a:gd name="connsiteX12" fmla="*/ 628299 w 2642223"/>
                <a:gd name="connsiteY12" fmla="*/ 1469772 h 2309903"/>
                <a:gd name="connsiteX13" fmla="*/ 813423 w 2642223"/>
                <a:gd name="connsiteY13" fmla="*/ 1632457 h 2309903"/>
                <a:gd name="connsiteX14" fmla="*/ 1015377 w 2642223"/>
                <a:gd name="connsiteY14" fmla="*/ 1727824 h 2309903"/>
                <a:gd name="connsiteX15" fmla="*/ 1105134 w 2642223"/>
                <a:gd name="connsiteY15" fmla="*/ 1811971 h 2309903"/>
                <a:gd name="connsiteX16" fmla="*/ 1239769 w 2642223"/>
                <a:gd name="connsiteY16" fmla="*/ 1856850 h 2309903"/>
                <a:gd name="connsiteX17" fmla="*/ 1318307 w 2642223"/>
                <a:gd name="connsiteY17" fmla="*/ 1851240 h 2309903"/>
                <a:gd name="connsiteX18" fmla="*/ 1565139 w 2642223"/>
                <a:gd name="connsiteY18" fmla="*/ 1918558 h 2309903"/>
                <a:gd name="connsiteX19" fmla="*/ 1806361 w 2642223"/>
                <a:gd name="connsiteY19" fmla="*/ 2070023 h 2309903"/>
                <a:gd name="connsiteX20" fmla="*/ 1901727 w 2642223"/>
                <a:gd name="connsiteY20" fmla="*/ 2092461 h 2309903"/>
                <a:gd name="connsiteX21" fmla="*/ 2002704 w 2642223"/>
                <a:gd name="connsiteY21" fmla="*/ 2131731 h 2309903"/>
                <a:gd name="connsiteX22" fmla="*/ 2642223 w 2642223"/>
                <a:gd name="connsiteY22" fmla="*/ 2294414 h 2309903"/>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02704 w 2642223"/>
                <a:gd name="connsiteY21" fmla="*/ 2131731 h 2329622"/>
                <a:gd name="connsiteX22" fmla="*/ 2249536 w 2642223"/>
                <a:gd name="connsiteY22" fmla="*/ 2322463 h 2329622"/>
                <a:gd name="connsiteX23" fmla="*/ 2642223 w 2642223"/>
                <a:gd name="connsiteY23" fmla="*/ 2294414 h 2329622"/>
                <a:gd name="connsiteX0" fmla="*/ 39269 w 2642223"/>
                <a:gd name="connsiteY0" fmla="*/ 0 h 2329622"/>
                <a:gd name="connsiteX1" fmla="*/ 106586 w 2642223"/>
                <a:gd name="connsiteY1" fmla="*/ 95367 h 2329622"/>
                <a:gd name="connsiteX2" fmla="*/ 67318 w 2642223"/>
                <a:gd name="connsiteY2" fmla="*/ 224393 h 2329622"/>
                <a:gd name="connsiteX3" fmla="*/ 44878 w 2642223"/>
                <a:gd name="connsiteY3" fmla="*/ 330980 h 2329622"/>
                <a:gd name="connsiteX4" fmla="*/ 0 w 2642223"/>
                <a:gd name="connsiteY4" fmla="*/ 729277 h 2329622"/>
                <a:gd name="connsiteX5" fmla="*/ 28049 w 2642223"/>
                <a:gd name="connsiteY5" fmla="*/ 908791 h 2329622"/>
                <a:gd name="connsiteX6" fmla="*/ 72927 w 2642223"/>
                <a:gd name="connsiteY6" fmla="*/ 992938 h 2329622"/>
                <a:gd name="connsiteX7" fmla="*/ 151465 w 2642223"/>
                <a:gd name="connsiteY7" fmla="*/ 1077085 h 2329622"/>
                <a:gd name="connsiteX8" fmla="*/ 258051 w 2642223"/>
                <a:gd name="connsiteY8" fmla="*/ 1116354 h 2329622"/>
                <a:gd name="connsiteX9" fmla="*/ 415126 w 2642223"/>
                <a:gd name="connsiteY9" fmla="*/ 1116354 h 2329622"/>
                <a:gd name="connsiteX10" fmla="*/ 504883 w 2642223"/>
                <a:gd name="connsiteY10" fmla="*/ 1166842 h 2329622"/>
                <a:gd name="connsiteX11" fmla="*/ 583421 w 2642223"/>
                <a:gd name="connsiteY11" fmla="*/ 1256599 h 2329622"/>
                <a:gd name="connsiteX12" fmla="*/ 628299 w 2642223"/>
                <a:gd name="connsiteY12" fmla="*/ 1469772 h 2329622"/>
                <a:gd name="connsiteX13" fmla="*/ 813423 w 2642223"/>
                <a:gd name="connsiteY13" fmla="*/ 1632457 h 2329622"/>
                <a:gd name="connsiteX14" fmla="*/ 1015377 w 2642223"/>
                <a:gd name="connsiteY14" fmla="*/ 1727824 h 2329622"/>
                <a:gd name="connsiteX15" fmla="*/ 1105134 w 2642223"/>
                <a:gd name="connsiteY15" fmla="*/ 1811971 h 2329622"/>
                <a:gd name="connsiteX16" fmla="*/ 1239769 w 2642223"/>
                <a:gd name="connsiteY16" fmla="*/ 1856850 h 2329622"/>
                <a:gd name="connsiteX17" fmla="*/ 1318307 w 2642223"/>
                <a:gd name="connsiteY17" fmla="*/ 1851240 h 2329622"/>
                <a:gd name="connsiteX18" fmla="*/ 1565139 w 2642223"/>
                <a:gd name="connsiteY18" fmla="*/ 1918558 h 2329622"/>
                <a:gd name="connsiteX19" fmla="*/ 1806361 w 2642223"/>
                <a:gd name="connsiteY19" fmla="*/ 2070023 h 2329622"/>
                <a:gd name="connsiteX20" fmla="*/ 1901727 w 2642223"/>
                <a:gd name="connsiteY20" fmla="*/ 2092461 h 2329622"/>
                <a:gd name="connsiteX21" fmla="*/ 2013924 w 2642223"/>
                <a:gd name="connsiteY21" fmla="*/ 2170999 h 2329622"/>
                <a:gd name="connsiteX22" fmla="*/ 2249536 w 2642223"/>
                <a:gd name="connsiteY22" fmla="*/ 2322463 h 2329622"/>
                <a:gd name="connsiteX23" fmla="*/ 2642223 w 2642223"/>
                <a:gd name="connsiteY23" fmla="*/ 2294414 h 2329622"/>
                <a:gd name="connsiteX0" fmla="*/ 39269 w 2737590"/>
                <a:gd name="connsiteY0" fmla="*/ 0 h 2329622"/>
                <a:gd name="connsiteX1" fmla="*/ 106586 w 2737590"/>
                <a:gd name="connsiteY1" fmla="*/ 95367 h 2329622"/>
                <a:gd name="connsiteX2" fmla="*/ 67318 w 2737590"/>
                <a:gd name="connsiteY2" fmla="*/ 224393 h 2329622"/>
                <a:gd name="connsiteX3" fmla="*/ 44878 w 2737590"/>
                <a:gd name="connsiteY3" fmla="*/ 330980 h 2329622"/>
                <a:gd name="connsiteX4" fmla="*/ 0 w 2737590"/>
                <a:gd name="connsiteY4" fmla="*/ 729277 h 2329622"/>
                <a:gd name="connsiteX5" fmla="*/ 28049 w 2737590"/>
                <a:gd name="connsiteY5" fmla="*/ 908791 h 2329622"/>
                <a:gd name="connsiteX6" fmla="*/ 72927 w 2737590"/>
                <a:gd name="connsiteY6" fmla="*/ 992938 h 2329622"/>
                <a:gd name="connsiteX7" fmla="*/ 151465 w 2737590"/>
                <a:gd name="connsiteY7" fmla="*/ 1077085 h 2329622"/>
                <a:gd name="connsiteX8" fmla="*/ 258051 w 2737590"/>
                <a:gd name="connsiteY8" fmla="*/ 1116354 h 2329622"/>
                <a:gd name="connsiteX9" fmla="*/ 415126 w 2737590"/>
                <a:gd name="connsiteY9" fmla="*/ 1116354 h 2329622"/>
                <a:gd name="connsiteX10" fmla="*/ 504883 w 2737590"/>
                <a:gd name="connsiteY10" fmla="*/ 1166842 h 2329622"/>
                <a:gd name="connsiteX11" fmla="*/ 583421 w 2737590"/>
                <a:gd name="connsiteY11" fmla="*/ 1256599 h 2329622"/>
                <a:gd name="connsiteX12" fmla="*/ 628299 w 2737590"/>
                <a:gd name="connsiteY12" fmla="*/ 1469772 h 2329622"/>
                <a:gd name="connsiteX13" fmla="*/ 813423 w 2737590"/>
                <a:gd name="connsiteY13" fmla="*/ 1632457 h 2329622"/>
                <a:gd name="connsiteX14" fmla="*/ 1015377 w 2737590"/>
                <a:gd name="connsiteY14" fmla="*/ 1727824 h 2329622"/>
                <a:gd name="connsiteX15" fmla="*/ 1105134 w 2737590"/>
                <a:gd name="connsiteY15" fmla="*/ 1811971 h 2329622"/>
                <a:gd name="connsiteX16" fmla="*/ 1239769 w 2737590"/>
                <a:gd name="connsiteY16" fmla="*/ 1856850 h 2329622"/>
                <a:gd name="connsiteX17" fmla="*/ 1318307 w 2737590"/>
                <a:gd name="connsiteY17" fmla="*/ 1851240 h 2329622"/>
                <a:gd name="connsiteX18" fmla="*/ 1565139 w 2737590"/>
                <a:gd name="connsiteY18" fmla="*/ 1918558 h 2329622"/>
                <a:gd name="connsiteX19" fmla="*/ 1806361 w 2737590"/>
                <a:gd name="connsiteY19" fmla="*/ 2070023 h 2329622"/>
                <a:gd name="connsiteX20" fmla="*/ 1901727 w 2737590"/>
                <a:gd name="connsiteY20" fmla="*/ 2092461 h 2329622"/>
                <a:gd name="connsiteX21" fmla="*/ 2013924 w 2737590"/>
                <a:gd name="connsiteY21" fmla="*/ 2170999 h 2329622"/>
                <a:gd name="connsiteX22" fmla="*/ 2249536 w 2737590"/>
                <a:gd name="connsiteY22" fmla="*/ 2322463 h 2329622"/>
                <a:gd name="connsiteX23" fmla="*/ 2737590 w 2737590"/>
                <a:gd name="connsiteY23" fmla="*/ 2294414 h 2329622"/>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88078 w 2788078"/>
                <a:gd name="connsiteY23"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813423 w 2788078"/>
                <a:gd name="connsiteY13" fmla="*/ 1632457 h 2434659"/>
                <a:gd name="connsiteX14" fmla="*/ 1015377 w 2788078"/>
                <a:gd name="connsiteY14" fmla="*/ 1727824 h 2434659"/>
                <a:gd name="connsiteX15" fmla="*/ 1105134 w 2788078"/>
                <a:gd name="connsiteY15" fmla="*/ 1811971 h 2434659"/>
                <a:gd name="connsiteX16" fmla="*/ 1239769 w 2788078"/>
                <a:gd name="connsiteY16" fmla="*/ 1856850 h 2434659"/>
                <a:gd name="connsiteX17" fmla="*/ 1318307 w 2788078"/>
                <a:gd name="connsiteY17" fmla="*/ 1851240 h 2434659"/>
                <a:gd name="connsiteX18" fmla="*/ 1565139 w 2788078"/>
                <a:gd name="connsiteY18" fmla="*/ 1918558 h 2434659"/>
                <a:gd name="connsiteX19" fmla="*/ 1806361 w 2788078"/>
                <a:gd name="connsiteY19" fmla="*/ 2070023 h 2434659"/>
                <a:gd name="connsiteX20" fmla="*/ 1901727 w 2788078"/>
                <a:gd name="connsiteY20" fmla="*/ 2092461 h 2434659"/>
                <a:gd name="connsiteX21" fmla="*/ 2013924 w 2788078"/>
                <a:gd name="connsiteY21" fmla="*/ 2170999 h 2434659"/>
                <a:gd name="connsiteX22" fmla="*/ 2249536 w 2788078"/>
                <a:gd name="connsiteY22" fmla="*/ 2322463 h 2434659"/>
                <a:gd name="connsiteX23" fmla="*/ 2709540 w 2788078"/>
                <a:gd name="connsiteY23" fmla="*/ 2311243 h 2434659"/>
                <a:gd name="connsiteX24" fmla="*/ 2788078 w 2788078"/>
                <a:gd name="connsiteY24"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15377 w 2788078"/>
                <a:gd name="connsiteY15" fmla="*/ 1727824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3245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07813 w 2788078"/>
                <a:gd name="connsiteY14" fmla="*/ 1654896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0006 w 2788078"/>
                <a:gd name="connsiteY13" fmla="*/ 156513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 name="connsiteX0" fmla="*/ 39269 w 2788078"/>
                <a:gd name="connsiteY0" fmla="*/ 0 h 2434659"/>
                <a:gd name="connsiteX1" fmla="*/ 106586 w 2788078"/>
                <a:gd name="connsiteY1" fmla="*/ 95367 h 2434659"/>
                <a:gd name="connsiteX2" fmla="*/ 67318 w 2788078"/>
                <a:gd name="connsiteY2" fmla="*/ 224393 h 2434659"/>
                <a:gd name="connsiteX3" fmla="*/ 44878 w 2788078"/>
                <a:gd name="connsiteY3" fmla="*/ 330980 h 2434659"/>
                <a:gd name="connsiteX4" fmla="*/ 0 w 2788078"/>
                <a:gd name="connsiteY4" fmla="*/ 729277 h 2434659"/>
                <a:gd name="connsiteX5" fmla="*/ 28049 w 2788078"/>
                <a:gd name="connsiteY5" fmla="*/ 908791 h 2434659"/>
                <a:gd name="connsiteX6" fmla="*/ 72927 w 2788078"/>
                <a:gd name="connsiteY6" fmla="*/ 992938 h 2434659"/>
                <a:gd name="connsiteX7" fmla="*/ 151465 w 2788078"/>
                <a:gd name="connsiteY7" fmla="*/ 1077085 h 2434659"/>
                <a:gd name="connsiteX8" fmla="*/ 258051 w 2788078"/>
                <a:gd name="connsiteY8" fmla="*/ 1116354 h 2434659"/>
                <a:gd name="connsiteX9" fmla="*/ 415126 w 2788078"/>
                <a:gd name="connsiteY9" fmla="*/ 1116354 h 2434659"/>
                <a:gd name="connsiteX10" fmla="*/ 504883 w 2788078"/>
                <a:gd name="connsiteY10" fmla="*/ 1166842 h 2434659"/>
                <a:gd name="connsiteX11" fmla="*/ 583421 w 2788078"/>
                <a:gd name="connsiteY11" fmla="*/ 1256599 h 2434659"/>
                <a:gd name="connsiteX12" fmla="*/ 628299 w 2788078"/>
                <a:gd name="connsiteY12" fmla="*/ 1469772 h 2434659"/>
                <a:gd name="connsiteX13" fmla="*/ 695616 w 2788078"/>
                <a:gd name="connsiteY13" fmla="*/ 1548307 h 2434659"/>
                <a:gd name="connsiteX14" fmla="*/ 813423 w 2788078"/>
                <a:gd name="connsiteY14" fmla="*/ 1621237 h 2434659"/>
                <a:gd name="connsiteX15" fmla="*/ 1043426 w 2788078"/>
                <a:gd name="connsiteY15" fmla="*/ 1744653 h 2434659"/>
                <a:gd name="connsiteX16" fmla="*/ 1105134 w 2788078"/>
                <a:gd name="connsiteY16" fmla="*/ 1811971 h 2434659"/>
                <a:gd name="connsiteX17" fmla="*/ 1239769 w 2788078"/>
                <a:gd name="connsiteY17" fmla="*/ 1856850 h 2434659"/>
                <a:gd name="connsiteX18" fmla="*/ 1318307 w 2788078"/>
                <a:gd name="connsiteY18" fmla="*/ 1851240 h 2434659"/>
                <a:gd name="connsiteX19" fmla="*/ 1565139 w 2788078"/>
                <a:gd name="connsiteY19" fmla="*/ 1918558 h 2434659"/>
                <a:gd name="connsiteX20" fmla="*/ 1806361 w 2788078"/>
                <a:gd name="connsiteY20" fmla="*/ 2070023 h 2434659"/>
                <a:gd name="connsiteX21" fmla="*/ 1901727 w 2788078"/>
                <a:gd name="connsiteY21" fmla="*/ 2092461 h 2434659"/>
                <a:gd name="connsiteX22" fmla="*/ 2013924 w 2788078"/>
                <a:gd name="connsiteY22" fmla="*/ 2170999 h 2434659"/>
                <a:gd name="connsiteX23" fmla="*/ 2249536 w 2788078"/>
                <a:gd name="connsiteY23" fmla="*/ 2322463 h 2434659"/>
                <a:gd name="connsiteX24" fmla="*/ 2709540 w 2788078"/>
                <a:gd name="connsiteY24" fmla="*/ 2311243 h 2434659"/>
                <a:gd name="connsiteX25" fmla="*/ 2788078 w 2788078"/>
                <a:gd name="connsiteY25" fmla="*/ 2434659 h 24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88078" h="2434659">
                  <a:moveTo>
                    <a:pt x="39269" y="0"/>
                  </a:moveTo>
                  <a:lnTo>
                    <a:pt x="106586" y="95367"/>
                  </a:lnTo>
                  <a:lnTo>
                    <a:pt x="67318" y="224393"/>
                  </a:lnTo>
                  <a:lnTo>
                    <a:pt x="44878" y="330980"/>
                  </a:lnTo>
                  <a:lnTo>
                    <a:pt x="0" y="729277"/>
                  </a:lnTo>
                  <a:lnTo>
                    <a:pt x="28049" y="908791"/>
                  </a:lnTo>
                  <a:lnTo>
                    <a:pt x="72927" y="992938"/>
                  </a:lnTo>
                  <a:lnTo>
                    <a:pt x="151465" y="1077085"/>
                  </a:lnTo>
                  <a:lnTo>
                    <a:pt x="258051" y="1116354"/>
                  </a:lnTo>
                  <a:lnTo>
                    <a:pt x="415126" y="1116354"/>
                  </a:lnTo>
                  <a:lnTo>
                    <a:pt x="504883" y="1166842"/>
                  </a:lnTo>
                  <a:lnTo>
                    <a:pt x="583421" y="1256599"/>
                  </a:lnTo>
                  <a:lnTo>
                    <a:pt x="628299" y="1469772"/>
                  </a:lnTo>
                  <a:cubicBezTo>
                    <a:pt x="650738" y="1494081"/>
                    <a:pt x="673177" y="1523998"/>
                    <a:pt x="695616" y="1548307"/>
                  </a:cubicBezTo>
                  <a:lnTo>
                    <a:pt x="813423" y="1621237"/>
                  </a:lnTo>
                  <a:lnTo>
                    <a:pt x="1043426" y="1744653"/>
                  </a:lnTo>
                  <a:lnTo>
                    <a:pt x="1105134" y="1811971"/>
                  </a:lnTo>
                  <a:lnTo>
                    <a:pt x="1239769" y="1856850"/>
                  </a:lnTo>
                  <a:lnTo>
                    <a:pt x="1318307" y="1851240"/>
                  </a:lnTo>
                  <a:lnTo>
                    <a:pt x="1565139" y="1918558"/>
                  </a:lnTo>
                  <a:lnTo>
                    <a:pt x="1806361" y="2070023"/>
                  </a:lnTo>
                  <a:lnTo>
                    <a:pt x="1901727" y="2092461"/>
                  </a:lnTo>
                  <a:lnTo>
                    <a:pt x="2013924" y="2170999"/>
                  </a:lnTo>
                  <a:cubicBezTo>
                    <a:pt x="2074697" y="2200918"/>
                    <a:pt x="2142950" y="2295349"/>
                    <a:pt x="2249536" y="2322463"/>
                  </a:cubicBezTo>
                  <a:cubicBezTo>
                    <a:pt x="2354252" y="2360797"/>
                    <a:pt x="2619783" y="2292544"/>
                    <a:pt x="2709540" y="2311243"/>
                  </a:cubicBezTo>
                  <a:cubicBezTo>
                    <a:pt x="2799297" y="2329942"/>
                    <a:pt x="2763769" y="2429049"/>
                    <a:pt x="2788078" y="2434659"/>
                  </a:cubicBezTo>
                </a:path>
              </a:pathLst>
            </a:custGeom>
            <a:noFill/>
            <a:ln w="28575" cmpd="dbl">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grpSp>
        <p:nvGrpSpPr>
          <p:cNvPr id="56325" name="Group 30"/>
          <p:cNvGrpSpPr>
            <a:grpSpLocks/>
          </p:cNvGrpSpPr>
          <p:nvPr/>
        </p:nvGrpSpPr>
        <p:grpSpPr bwMode="auto">
          <a:xfrm>
            <a:off x="7343775" y="2781300"/>
            <a:ext cx="966788" cy="214313"/>
            <a:chOff x="7736897" y="3925252"/>
            <a:chExt cx="966550" cy="215444"/>
          </a:xfrm>
        </p:grpSpPr>
        <p:cxnSp>
          <p:nvCxnSpPr>
            <p:cNvPr id="19" name="Straight Connector 18"/>
            <p:cNvCxnSpPr/>
            <p:nvPr/>
          </p:nvCxnSpPr>
          <p:spPr>
            <a:xfrm>
              <a:off x="7736897" y="4040155"/>
              <a:ext cx="215847" cy="0"/>
            </a:xfrm>
            <a:prstGeom prst="line">
              <a:avLst/>
            </a:prstGeom>
            <a:ln w="44450" cmpd="dbl">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468" name="TextBox 20"/>
            <p:cNvSpPr txBox="1">
              <a:spLocks noChangeArrowheads="1"/>
            </p:cNvSpPr>
            <p:nvPr/>
          </p:nvSpPr>
          <p:spPr bwMode="auto">
            <a:xfrm>
              <a:off x="7952921" y="3925252"/>
              <a:ext cx="750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Existing Rail</a:t>
              </a:r>
            </a:p>
          </p:txBody>
        </p:sp>
      </p:grpSp>
      <p:grpSp>
        <p:nvGrpSpPr>
          <p:cNvPr id="56326" name="Group 29"/>
          <p:cNvGrpSpPr>
            <a:grpSpLocks/>
          </p:cNvGrpSpPr>
          <p:nvPr/>
        </p:nvGrpSpPr>
        <p:grpSpPr bwMode="auto">
          <a:xfrm>
            <a:off x="7343775" y="2924175"/>
            <a:ext cx="904875" cy="215900"/>
            <a:chOff x="7736897" y="4077652"/>
            <a:chExt cx="904033" cy="215444"/>
          </a:xfrm>
        </p:grpSpPr>
        <p:cxnSp>
          <p:nvCxnSpPr>
            <p:cNvPr id="20" name="Straight Connector 19"/>
            <p:cNvCxnSpPr/>
            <p:nvPr/>
          </p:nvCxnSpPr>
          <p:spPr>
            <a:xfrm>
              <a:off x="7736897" y="4193295"/>
              <a:ext cx="215699" cy="0"/>
            </a:xfrm>
            <a:prstGeom prst="line">
              <a:avLst/>
            </a:prstGeom>
            <a:ln w="44450" cmpd="dbl">
              <a:solidFill>
                <a:srgbClr val="CC00CC"/>
              </a:solidFill>
              <a:prstDash val="sysDot"/>
            </a:ln>
          </p:spPr>
          <p:style>
            <a:lnRef idx="1">
              <a:schemeClr val="accent1"/>
            </a:lnRef>
            <a:fillRef idx="0">
              <a:schemeClr val="accent1"/>
            </a:fillRef>
            <a:effectRef idx="0">
              <a:schemeClr val="accent1"/>
            </a:effectRef>
            <a:fontRef idx="minor">
              <a:schemeClr val="tx1"/>
            </a:fontRef>
          </p:style>
        </p:cxnSp>
        <p:sp>
          <p:nvSpPr>
            <p:cNvPr id="56466" name="TextBox 21"/>
            <p:cNvSpPr txBox="1">
              <a:spLocks noChangeArrowheads="1"/>
            </p:cNvSpPr>
            <p:nvPr/>
          </p:nvSpPr>
          <p:spPr bwMode="auto">
            <a:xfrm>
              <a:off x="7952921" y="4077652"/>
              <a:ext cx="688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Future Rail</a:t>
              </a:r>
            </a:p>
          </p:txBody>
        </p:sp>
      </p:grpSp>
      <p:grpSp>
        <p:nvGrpSpPr>
          <p:cNvPr id="56327" name="Group 28"/>
          <p:cNvGrpSpPr>
            <a:grpSpLocks/>
          </p:cNvGrpSpPr>
          <p:nvPr/>
        </p:nvGrpSpPr>
        <p:grpSpPr bwMode="auto">
          <a:xfrm>
            <a:off x="7343775" y="2492375"/>
            <a:ext cx="1135063" cy="215900"/>
            <a:chOff x="7740352" y="4293676"/>
            <a:chExt cx="1134865" cy="215444"/>
          </a:xfrm>
        </p:grpSpPr>
        <p:cxnSp>
          <p:nvCxnSpPr>
            <p:cNvPr id="23" name="Straight Connector 22"/>
            <p:cNvCxnSpPr/>
            <p:nvPr/>
          </p:nvCxnSpPr>
          <p:spPr>
            <a:xfrm>
              <a:off x="7740352" y="4409319"/>
              <a:ext cx="215862" cy="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6464" name="TextBox 23"/>
            <p:cNvSpPr txBox="1">
              <a:spLocks noChangeArrowheads="1"/>
            </p:cNvSpPr>
            <p:nvPr/>
          </p:nvSpPr>
          <p:spPr bwMode="auto">
            <a:xfrm>
              <a:off x="7956376" y="4293676"/>
              <a:ext cx="9188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Metro Boundary</a:t>
              </a:r>
            </a:p>
          </p:txBody>
        </p:sp>
      </p:grpSp>
      <p:grpSp>
        <p:nvGrpSpPr>
          <p:cNvPr id="56328" name="Group 27"/>
          <p:cNvGrpSpPr>
            <a:grpSpLocks/>
          </p:cNvGrpSpPr>
          <p:nvPr/>
        </p:nvGrpSpPr>
        <p:grpSpPr bwMode="auto">
          <a:xfrm>
            <a:off x="7343775" y="2636838"/>
            <a:ext cx="974725" cy="215900"/>
            <a:chOff x="7740352" y="4509700"/>
            <a:chExt cx="974565" cy="215444"/>
          </a:xfrm>
        </p:grpSpPr>
        <p:sp>
          <p:nvSpPr>
            <p:cNvPr id="56459" name="TextBox 25"/>
            <p:cNvSpPr txBox="1">
              <a:spLocks noChangeArrowheads="1"/>
            </p:cNvSpPr>
            <p:nvPr/>
          </p:nvSpPr>
          <p:spPr bwMode="auto">
            <a:xfrm>
              <a:off x="7956376" y="4509700"/>
              <a:ext cx="75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Urban Edge</a:t>
              </a:r>
            </a:p>
          </p:txBody>
        </p:sp>
        <p:grpSp>
          <p:nvGrpSpPr>
            <p:cNvPr id="56460" name="Group 8"/>
            <p:cNvGrpSpPr>
              <a:grpSpLocks/>
            </p:cNvGrpSpPr>
            <p:nvPr/>
          </p:nvGrpSpPr>
          <p:grpSpPr bwMode="auto">
            <a:xfrm>
              <a:off x="7740352" y="4617422"/>
              <a:ext cx="216024" cy="0"/>
              <a:chOff x="7740352" y="4675130"/>
              <a:chExt cx="216024" cy="0"/>
            </a:xfrm>
          </p:grpSpPr>
          <p:cxnSp>
            <p:nvCxnSpPr>
              <p:cNvPr id="25" name="Straight Connector 24"/>
              <p:cNvCxnSpPr/>
              <p:nvPr/>
            </p:nvCxnSpPr>
            <p:spPr>
              <a:xfrm>
                <a:off x="7740352" y="4675130"/>
                <a:ext cx="215865" cy="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40352" y="4675130"/>
                <a:ext cx="215865" cy="0"/>
              </a:xfrm>
              <a:prstGeom prst="line">
                <a:avLst/>
              </a:prstGeom>
              <a:ln w="44450" cmpd="sng">
                <a:solidFill>
                  <a:srgbClr val="CC00FF"/>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6329" name="Group 35"/>
          <p:cNvGrpSpPr>
            <a:grpSpLocks/>
          </p:cNvGrpSpPr>
          <p:nvPr/>
        </p:nvGrpSpPr>
        <p:grpSpPr bwMode="auto">
          <a:xfrm>
            <a:off x="7343775" y="3076575"/>
            <a:ext cx="1282700" cy="215900"/>
            <a:chOff x="7736897" y="4077652"/>
            <a:chExt cx="1282342" cy="215444"/>
          </a:xfrm>
        </p:grpSpPr>
        <p:cxnSp>
          <p:nvCxnSpPr>
            <p:cNvPr id="37" name="Straight Connector 36"/>
            <p:cNvCxnSpPr/>
            <p:nvPr/>
          </p:nvCxnSpPr>
          <p:spPr>
            <a:xfrm>
              <a:off x="7736897" y="4193295"/>
              <a:ext cx="215840" cy="0"/>
            </a:xfrm>
            <a:prstGeom prst="line">
              <a:avLst/>
            </a:prstGeom>
            <a:ln w="44450" cmpd="sng">
              <a:solidFill>
                <a:srgbClr val="0066FF"/>
              </a:solidFill>
              <a:prstDash val="solid"/>
            </a:ln>
          </p:spPr>
          <p:style>
            <a:lnRef idx="1">
              <a:schemeClr val="accent1"/>
            </a:lnRef>
            <a:fillRef idx="0">
              <a:schemeClr val="accent1"/>
            </a:fillRef>
            <a:effectRef idx="0">
              <a:schemeClr val="accent1"/>
            </a:effectRef>
            <a:fontRef idx="minor">
              <a:schemeClr val="tx1"/>
            </a:fontRef>
          </p:style>
        </p:cxnSp>
        <p:sp>
          <p:nvSpPr>
            <p:cNvPr id="56458" name="TextBox 37"/>
            <p:cNvSpPr txBox="1">
              <a:spLocks noChangeArrowheads="1"/>
            </p:cNvSpPr>
            <p:nvPr/>
          </p:nvSpPr>
          <p:spPr bwMode="auto">
            <a:xfrm>
              <a:off x="7952921" y="4077652"/>
              <a:ext cx="106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National Road (N2)</a:t>
              </a:r>
            </a:p>
          </p:txBody>
        </p:sp>
      </p:grpSp>
      <p:pic>
        <p:nvPicPr>
          <p:cNvPr id="56330" name="Picture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5975350"/>
            <a:ext cx="10810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1" name="Group 54"/>
          <p:cNvGrpSpPr>
            <a:grpSpLocks/>
          </p:cNvGrpSpPr>
          <p:nvPr/>
        </p:nvGrpSpPr>
        <p:grpSpPr bwMode="auto">
          <a:xfrm>
            <a:off x="7343775" y="3228975"/>
            <a:ext cx="1114425" cy="215900"/>
            <a:chOff x="7736897" y="4077652"/>
            <a:chExt cx="1114027" cy="215444"/>
          </a:xfrm>
        </p:grpSpPr>
        <p:cxnSp>
          <p:nvCxnSpPr>
            <p:cNvPr id="56" name="Straight Connector 55"/>
            <p:cNvCxnSpPr/>
            <p:nvPr/>
          </p:nvCxnSpPr>
          <p:spPr>
            <a:xfrm>
              <a:off x="7736897" y="4193295"/>
              <a:ext cx="215823" cy="0"/>
            </a:xfrm>
            <a:prstGeom prst="line">
              <a:avLst/>
            </a:prstGeom>
            <a:ln w="4445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56456" name="TextBox 56"/>
            <p:cNvSpPr txBox="1">
              <a:spLocks noChangeArrowheads="1"/>
            </p:cNvSpPr>
            <p:nvPr/>
          </p:nvSpPr>
          <p:spPr bwMode="auto">
            <a:xfrm>
              <a:off x="7952921" y="4077652"/>
              <a:ext cx="898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Primary Roads</a:t>
              </a:r>
            </a:p>
          </p:txBody>
        </p:sp>
      </p:grpSp>
      <p:sp>
        <p:nvSpPr>
          <p:cNvPr id="67" name="Freeform 66"/>
          <p:cNvSpPr/>
          <p:nvPr/>
        </p:nvSpPr>
        <p:spPr>
          <a:xfrm>
            <a:off x="5289550" y="4616450"/>
            <a:ext cx="103188" cy="863600"/>
          </a:xfrm>
          <a:custGeom>
            <a:avLst/>
            <a:gdLst>
              <a:gd name="connsiteX0" fmla="*/ 0 w 102794"/>
              <a:gd name="connsiteY0" fmla="*/ 863600 h 863600"/>
              <a:gd name="connsiteX1" fmla="*/ 50800 w 102794"/>
              <a:gd name="connsiteY1" fmla="*/ 577850 h 863600"/>
              <a:gd name="connsiteX2" fmla="*/ 76200 w 102794"/>
              <a:gd name="connsiteY2" fmla="*/ 292100 h 863600"/>
              <a:gd name="connsiteX3" fmla="*/ 88900 w 102794"/>
              <a:gd name="connsiteY3" fmla="*/ 215900 h 863600"/>
              <a:gd name="connsiteX4" fmla="*/ 101600 w 102794"/>
              <a:gd name="connsiteY4" fmla="*/ 139700 h 863600"/>
              <a:gd name="connsiteX5" fmla="*/ 57150 w 102794"/>
              <a:gd name="connsiteY5" fmla="*/ 82550 h 863600"/>
              <a:gd name="connsiteX6" fmla="*/ 6350 w 102794"/>
              <a:gd name="connsiteY6" fmla="*/ 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94" h="863600">
                <a:moveTo>
                  <a:pt x="0" y="863600"/>
                </a:moveTo>
                <a:cubicBezTo>
                  <a:pt x="19050" y="768350"/>
                  <a:pt x="38100" y="673100"/>
                  <a:pt x="50800" y="577850"/>
                </a:cubicBezTo>
                <a:cubicBezTo>
                  <a:pt x="63500" y="482600"/>
                  <a:pt x="69850" y="352425"/>
                  <a:pt x="76200" y="292100"/>
                </a:cubicBezTo>
                <a:cubicBezTo>
                  <a:pt x="82550" y="231775"/>
                  <a:pt x="88900" y="215900"/>
                  <a:pt x="88900" y="215900"/>
                </a:cubicBezTo>
                <a:cubicBezTo>
                  <a:pt x="93133" y="190500"/>
                  <a:pt x="106892" y="161925"/>
                  <a:pt x="101600" y="139700"/>
                </a:cubicBezTo>
                <a:cubicBezTo>
                  <a:pt x="96308" y="117475"/>
                  <a:pt x="73025" y="105833"/>
                  <a:pt x="57150" y="82550"/>
                </a:cubicBezTo>
                <a:cubicBezTo>
                  <a:pt x="41275" y="59267"/>
                  <a:pt x="23812" y="29633"/>
                  <a:pt x="635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8" name="Freeform 67"/>
          <p:cNvSpPr/>
          <p:nvPr/>
        </p:nvSpPr>
        <p:spPr>
          <a:xfrm>
            <a:off x="5327650" y="5251450"/>
            <a:ext cx="730250" cy="122238"/>
          </a:xfrm>
          <a:custGeom>
            <a:avLst/>
            <a:gdLst>
              <a:gd name="connsiteX0" fmla="*/ 0 w 730250"/>
              <a:gd name="connsiteY0" fmla="*/ 83139 h 123229"/>
              <a:gd name="connsiteX1" fmla="*/ 215900 w 730250"/>
              <a:gd name="connsiteY1" fmla="*/ 121239 h 123229"/>
              <a:gd name="connsiteX2" fmla="*/ 355600 w 730250"/>
              <a:gd name="connsiteY2" fmla="*/ 114889 h 123229"/>
              <a:gd name="connsiteX3" fmla="*/ 539750 w 730250"/>
              <a:gd name="connsiteY3" fmla="*/ 89489 h 123229"/>
              <a:gd name="connsiteX4" fmla="*/ 685800 w 730250"/>
              <a:gd name="connsiteY4" fmla="*/ 589 h 123229"/>
              <a:gd name="connsiteX5" fmla="*/ 730250 w 730250"/>
              <a:gd name="connsiteY5" fmla="*/ 57739 h 12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23229">
                <a:moveTo>
                  <a:pt x="0" y="83139"/>
                </a:moveTo>
                <a:cubicBezTo>
                  <a:pt x="78316" y="99543"/>
                  <a:pt x="156633" y="115947"/>
                  <a:pt x="215900" y="121239"/>
                </a:cubicBezTo>
                <a:cubicBezTo>
                  <a:pt x="275167" y="126531"/>
                  <a:pt x="301625" y="120181"/>
                  <a:pt x="355600" y="114889"/>
                </a:cubicBezTo>
                <a:cubicBezTo>
                  <a:pt x="409575" y="109597"/>
                  <a:pt x="484717" y="108539"/>
                  <a:pt x="539750" y="89489"/>
                </a:cubicBezTo>
                <a:cubicBezTo>
                  <a:pt x="594783" y="70439"/>
                  <a:pt x="654050" y="5881"/>
                  <a:pt x="685800" y="589"/>
                </a:cubicBezTo>
                <a:cubicBezTo>
                  <a:pt x="717550" y="-4703"/>
                  <a:pt x="723900" y="26518"/>
                  <a:pt x="730250" y="57739"/>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56334" name="Group 83"/>
          <p:cNvGrpSpPr>
            <a:grpSpLocks/>
          </p:cNvGrpSpPr>
          <p:nvPr/>
        </p:nvGrpSpPr>
        <p:grpSpPr bwMode="auto">
          <a:xfrm>
            <a:off x="7343775" y="3429000"/>
            <a:ext cx="1214438" cy="215900"/>
            <a:chOff x="7740352" y="4149660"/>
            <a:chExt cx="1213415" cy="215444"/>
          </a:xfrm>
        </p:grpSpPr>
        <p:sp>
          <p:nvSpPr>
            <p:cNvPr id="85" name="Oval 84"/>
            <p:cNvSpPr>
              <a:spLocks noChangeAspect="1"/>
            </p:cNvSpPr>
            <p:nvPr/>
          </p:nvSpPr>
          <p:spPr>
            <a:xfrm>
              <a:off x="7740352" y="4167086"/>
              <a:ext cx="179237" cy="180593"/>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56454" name="TextBox 85"/>
            <p:cNvSpPr txBox="1">
              <a:spLocks noChangeArrowheads="1"/>
            </p:cNvSpPr>
            <p:nvPr/>
          </p:nvSpPr>
          <p:spPr bwMode="auto">
            <a:xfrm>
              <a:off x="7956378" y="4149660"/>
              <a:ext cx="9973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Metropolitan CBD</a:t>
              </a:r>
            </a:p>
          </p:txBody>
        </p:sp>
      </p:grpSp>
      <p:grpSp>
        <p:nvGrpSpPr>
          <p:cNvPr id="56335" name="Group 86"/>
          <p:cNvGrpSpPr>
            <a:grpSpLocks/>
          </p:cNvGrpSpPr>
          <p:nvPr/>
        </p:nvGrpSpPr>
        <p:grpSpPr bwMode="auto">
          <a:xfrm>
            <a:off x="7343775" y="3573463"/>
            <a:ext cx="1314450" cy="338137"/>
            <a:chOff x="7740352" y="4653716"/>
            <a:chExt cx="1314168" cy="338554"/>
          </a:xfrm>
        </p:grpSpPr>
        <p:sp>
          <p:nvSpPr>
            <p:cNvPr id="56451" name="TextBox 87"/>
            <p:cNvSpPr txBox="1">
              <a:spLocks noChangeArrowheads="1"/>
            </p:cNvSpPr>
            <p:nvPr/>
          </p:nvSpPr>
          <p:spPr bwMode="auto">
            <a:xfrm>
              <a:off x="7956376" y="4653716"/>
              <a:ext cx="10981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Sub-Metropolitan Nodes</a:t>
              </a:r>
            </a:p>
          </p:txBody>
        </p:sp>
        <p:sp>
          <p:nvSpPr>
            <p:cNvPr id="89" name="Oval 88"/>
            <p:cNvSpPr>
              <a:spLocks noChangeAspect="1"/>
            </p:cNvSpPr>
            <p:nvPr/>
          </p:nvSpPr>
          <p:spPr>
            <a:xfrm>
              <a:off x="7740352" y="4750672"/>
              <a:ext cx="144432" cy="144641"/>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grpSp>
      <p:sp>
        <p:nvSpPr>
          <p:cNvPr id="134" name="Freeform 133"/>
          <p:cNvSpPr/>
          <p:nvPr/>
        </p:nvSpPr>
        <p:spPr>
          <a:xfrm>
            <a:off x="5435600" y="4125913"/>
            <a:ext cx="1565275" cy="1247775"/>
          </a:xfrm>
          <a:custGeom>
            <a:avLst/>
            <a:gdLst>
              <a:gd name="connsiteX0" fmla="*/ 53415 w 1601784"/>
              <a:gd name="connsiteY0" fmla="*/ 437200 h 1243634"/>
              <a:gd name="connsiteX1" fmla="*/ 27535 w 1601784"/>
              <a:gd name="connsiteY1" fmla="*/ 695992 h 1243634"/>
              <a:gd name="connsiteX2" fmla="*/ 432977 w 1601784"/>
              <a:gd name="connsiteY2" fmla="*/ 808135 h 1243634"/>
              <a:gd name="connsiteX3" fmla="*/ 752154 w 1601784"/>
              <a:gd name="connsiteY3" fmla="*/ 842641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53415 w 1601784"/>
              <a:gd name="connsiteY0" fmla="*/ 437200 h 1243634"/>
              <a:gd name="connsiteX1" fmla="*/ 27535 w 1601784"/>
              <a:gd name="connsiteY1" fmla="*/ 695992 h 1243634"/>
              <a:gd name="connsiteX2" fmla="*/ 432977 w 1601784"/>
              <a:gd name="connsiteY2" fmla="*/ 808135 h 1243634"/>
              <a:gd name="connsiteX3" fmla="*/ 717649 w 1601784"/>
              <a:gd name="connsiteY3" fmla="*/ 903026 h 1243634"/>
              <a:gd name="connsiteX4" fmla="*/ 985067 w 1601784"/>
              <a:gd name="connsiteY4" fmla="*/ 1023796 h 1243634"/>
              <a:gd name="connsiteX5" fmla="*/ 1252486 w 1601784"/>
              <a:gd name="connsiteY5" fmla="*/ 1239456 h 1243634"/>
              <a:gd name="connsiteX6" fmla="*/ 1588917 w 1601784"/>
              <a:gd name="connsiteY6" fmla="*/ 1127313 h 1243634"/>
              <a:gd name="connsiteX7" fmla="*/ 1485400 w 1601784"/>
              <a:gd name="connsiteY7" fmla="*/ 678739 h 1243634"/>
              <a:gd name="connsiteX8" fmla="*/ 1054079 w 1601784"/>
              <a:gd name="connsiteY8" fmla="*/ 342309 h 1243634"/>
              <a:gd name="connsiteX9" fmla="*/ 752154 w 1601784"/>
              <a:gd name="connsiteY9" fmla="*/ 57637 h 1243634"/>
              <a:gd name="connsiteX10" fmla="*/ 493362 w 1601784"/>
              <a:gd name="connsiteY10" fmla="*/ 5879 h 1243634"/>
              <a:gd name="connsiteX11" fmla="*/ 294954 w 1601784"/>
              <a:gd name="connsiteY11" fmla="*/ 143901 h 1243634"/>
              <a:gd name="connsiteX12" fmla="*/ 225943 w 1601784"/>
              <a:gd name="connsiteY12" fmla="*/ 204286 h 1243634"/>
              <a:gd name="connsiteX13" fmla="*/ 191437 w 1601784"/>
              <a:gd name="connsiteY13" fmla="*/ 281924 h 1243634"/>
              <a:gd name="connsiteX14" fmla="*/ 53415 w 1601784"/>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49590 w 1597959"/>
              <a:gd name="connsiteY0" fmla="*/ 437200 h 1243634"/>
              <a:gd name="connsiteX1" fmla="*/ 23710 w 1597959"/>
              <a:gd name="connsiteY1" fmla="*/ 695992 h 1243634"/>
              <a:gd name="connsiteX2" fmla="*/ 377394 w 1597959"/>
              <a:gd name="connsiteY2" fmla="*/ 885773 h 1243634"/>
              <a:gd name="connsiteX3" fmla="*/ 713824 w 1597959"/>
              <a:gd name="connsiteY3" fmla="*/ 903026 h 1243634"/>
              <a:gd name="connsiteX4" fmla="*/ 981242 w 1597959"/>
              <a:gd name="connsiteY4" fmla="*/ 1023796 h 1243634"/>
              <a:gd name="connsiteX5" fmla="*/ 1248661 w 1597959"/>
              <a:gd name="connsiteY5" fmla="*/ 1239456 h 1243634"/>
              <a:gd name="connsiteX6" fmla="*/ 1585092 w 1597959"/>
              <a:gd name="connsiteY6" fmla="*/ 1127313 h 1243634"/>
              <a:gd name="connsiteX7" fmla="*/ 1481575 w 1597959"/>
              <a:gd name="connsiteY7" fmla="*/ 678739 h 1243634"/>
              <a:gd name="connsiteX8" fmla="*/ 1050254 w 1597959"/>
              <a:gd name="connsiteY8" fmla="*/ 342309 h 1243634"/>
              <a:gd name="connsiteX9" fmla="*/ 748329 w 1597959"/>
              <a:gd name="connsiteY9" fmla="*/ 57637 h 1243634"/>
              <a:gd name="connsiteX10" fmla="*/ 489537 w 1597959"/>
              <a:gd name="connsiteY10" fmla="*/ 5879 h 1243634"/>
              <a:gd name="connsiteX11" fmla="*/ 291129 w 1597959"/>
              <a:gd name="connsiteY11" fmla="*/ 143901 h 1243634"/>
              <a:gd name="connsiteX12" fmla="*/ 222118 w 1597959"/>
              <a:gd name="connsiteY12" fmla="*/ 204286 h 1243634"/>
              <a:gd name="connsiteX13" fmla="*/ 187612 w 1597959"/>
              <a:gd name="connsiteY13" fmla="*/ 281924 h 1243634"/>
              <a:gd name="connsiteX14" fmla="*/ 49590 w 1597959"/>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03026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3634"/>
              <a:gd name="connsiteX1" fmla="*/ 24984 w 1599233"/>
              <a:gd name="connsiteY1" fmla="*/ 695992 h 1243634"/>
              <a:gd name="connsiteX2" fmla="*/ 395921 w 1599233"/>
              <a:gd name="connsiteY2" fmla="*/ 928905 h 1243634"/>
              <a:gd name="connsiteX3" fmla="*/ 715098 w 1599233"/>
              <a:gd name="connsiteY3" fmla="*/ 972037 h 1243634"/>
              <a:gd name="connsiteX4" fmla="*/ 982516 w 1599233"/>
              <a:gd name="connsiteY4" fmla="*/ 1023796 h 1243634"/>
              <a:gd name="connsiteX5" fmla="*/ 1249935 w 1599233"/>
              <a:gd name="connsiteY5" fmla="*/ 1239456 h 1243634"/>
              <a:gd name="connsiteX6" fmla="*/ 1586366 w 1599233"/>
              <a:gd name="connsiteY6" fmla="*/ 1127313 h 1243634"/>
              <a:gd name="connsiteX7" fmla="*/ 1482849 w 1599233"/>
              <a:gd name="connsiteY7" fmla="*/ 678739 h 1243634"/>
              <a:gd name="connsiteX8" fmla="*/ 1051528 w 1599233"/>
              <a:gd name="connsiteY8" fmla="*/ 342309 h 1243634"/>
              <a:gd name="connsiteX9" fmla="*/ 749603 w 1599233"/>
              <a:gd name="connsiteY9" fmla="*/ 57637 h 1243634"/>
              <a:gd name="connsiteX10" fmla="*/ 490811 w 1599233"/>
              <a:gd name="connsiteY10" fmla="*/ 5879 h 1243634"/>
              <a:gd name="connsiteX11" fmla="*/ 292403 w 1599233"/>
              <a:gd name="connsiteY11" fmla="*/ 143901 h 1243634"/>
              <a:gd name="connsiteX12" fmla="*/ 223392 w 1599233"/>
              <a:gd name="connsiteY12" fmla="*/ 204286 h 1243634"/>
              <a:gd name="connsiteX13" fmla="*/ 188886 w 1599233"/>
              <a:gd name="connsiteY13" fmla="*/ 281924 h 1243634"/>
              <a:gd name="connsiteX14" fmla="*/ 50864 w 1599233"/>
              <a:gd name="connsiteY14" fmla="*/ 437200 h 1243634"/>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7203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0960"/>
              <a:gd name="connsiteX1" fmla="*/ 24984 w 1599233"/>
              <a:gd name="connsiteY1" fmla="*/ 695992 h 1240960"/>
              <a:gd name="connsiteX2" fmla="*/ 395921 w 1599233"/>
              <a:gd name="connsiteY2" fmla="*/ 928905 h 1240960"/>
              <a:gd name="connsiteX3" fmla="*/ 715098 w 1599233"/>
              <a:gd name="connsiteY3" fmla="*/ 997917 h 1240960"/>
              <a:gd name="connsiteX4" fmla="*/ 948011 w 1599233"/>
              <a:gd name="connsiteY4" fmla="*/ 1075554 h 1240960"/>
              <a:gd name="connsiteX5" fmla="*/ 1249935 w 1599233"/>
              <a:gd name="connsiteY5" fmla="*/ 1239456 h 1240960"/>
              <a:gd name="connsiteX6" fmla="*/ 1586366 w 1599233"/>
              <a:gd name="connsiteY6" fmla="*/ 1127313 h 1240960"/>
              <a:gd name="connsiteX7" fmla="*/ 1482849 w 1599233"/>
              <a:gd name="connsiteY7" fmla="*/ 678739 h 1240960"/>
              <a:gd name="connsiteX8" fmla="*/ 1051528 w 1599233"/>
              <a:gd name="connsiteY8" fmla="*/ 342309 h 1240960"/>
              <a:gd name="connsiteX9" fmla="*/ 749603 w 1599233"/>
              <a:gd name="connsiteY9" fmla="*/ 57637 h 1240960"/>
              <a:gd name="connsiteX10" fmla="*/ 490811 w 1599233"/>
              <a:gd name="connsiteY10" fmla="*/ 5879 h 1240960"/>
              <a:gd name="connsiteX11" fmla="*/ 292403 w 1599233"/>
              <a:gd name="connsiteY11" fmla="*/ 143901 h 1240960"/>
              <a:gd name="connsiteX12" fmla="*/ 223392 w 1599233"/>
              <a:gd name="connsiteY12" fmla="*/ 204286 h 1240960"/>
              <a:gd name="connsiteX13" fmla="*/ 188886 w 1599233"/>
              <a:gd name="connsiteY13" fmla="*/ 281924 h 1240960"/>
              <a:gd name="connsiteX14" fmla="*/ 50864 w 1599233"/>
              <a:gd name="connsiteY14" fmla="*/ 437200 h 1240960"/>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939385 w 1599233"/>
              <a:gd name="connsiteY4" fmla="*/ 972037 h 1246725"/>
              <a:gd name="connsiteX5" fmla="*/ 1249935 w 1599233"/>
              <a:gd name="connsiteY5" fmla="*/ 1239456 h 1246725"/>
              <a:gd name="connsiteX6" fmla="*/ 1586366 w 1599233"/>
              <a:gd name="connsiteY6" fmla="*/ 1127313 h 1246725"/>
              <a:gd name="connsiteX7" fmla="*/ 1482849 w 1599233"/>
              <a:gd name="connsiteY7" fmla="*/ 678739 h 1246725"/>
              <a:gd name="connsiteX8" fmla="*/ 1051528 w 1599233"/>
              <a:gd name="connsiteY8" fmla="*/ 342309 h 1246725"/>
              <a:gd name="connsiteX9" fmla="*/ 749603 w 1599233"/>
              <a:gd name="connsiteY9" fmla="*/ 57637 h 1246725"/>
              <a:gd name="connsiteX10" fmla="*/ 490811 w 1599233"/>
              <a:gd name="connsiteY10" fmla="*/ 5879 h 1246725"/>
              <a:gd name="connsiteX11" fmla="*/ 292403 w 1599233"/>
              <a:gd name="connsiteY11" fmla="*/ 143901 h 1246725"/>
              <a:gd name="connsiteX12" fmla="*/ 223392 w 1599233"/>
              <a:gd name="connsiteY12" fmla="*/ 204286 h 1246725"/>
              <a:gd name="connsiteX13" fmla="*/ 188886 w 1599233"/>
              <a:gd name="connsiteY13" fmla="*/ 281924 h 1246725"/>
              <a:gd name="connsiteX14" fmla="*/ 50864 w 1599233"/>
              <a:gd name="connsiteY14"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715098 w 1599233"/>
              <a:gd name="connsiteY3" fmla="*/ 997917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499438 w 1599233"/>
              <a:gd name="connsiteY3" fmla="*/ 773630 h 1246725"/>
              <a:gd name="connsiteX4" fmla="*/ 715098 w 1599233"/>
              <a:gd name="connsiteY4" fmla="*/ 842641 h 1246725"/>
              <a:gd name="connsiteX5" fmla="*/ 939385 w 1599233"/>
              <a:gd name="connsiteY5" fmla="*/ 972037 h 1246725"/>
              <a:gd name="connsiteX6" fmla="*/ 1249935 w 1599233"/>
              <a:gd name="connsiteY6" fmla="*/ 1239456 h 1246725"/>
              <a:gd name="connsiteX7" fmla="*/ 1586366 w 1599233"/>
              <a:gd name="connsiteY7" fmla="*/ 1127313 h 1246725"/>
              <a:gd name="connsiteX8" fmla="*/ 1482849 w 1599233"/>
              <a:gd name="connsiteY8" fmla="*/ 678739 h 1246725"/>
              <a:gd name="connsiteX9" fmla="*/ 1051528 w 1599233"/>
              <a:gd name="connsiteY9" fmla="*/ 342309 h 1246725"/>
              <a:gd name="connsiteX10" fmla="*/ 749603 w 1599233"/>
              <a:gd name="connsiteY10" fmla="*/ 57637 h 1246725"/>
              <a:gd name="connsiteX11" fmla="*/ 490811 w 1599233"/>
              <a:gd name="connsiteY11" fmla="*/ 5879 h 1246725"/>
              <a:gd name="connsiteX12" fmla="*/ 292403 w 1599233"/>
              <a:gd name="connsiteY12" fmla="*/ 143901 h 1246725"/>
              <a:gd name="connsiteX13" fmla="*/ 223392 w 1599233"/>
              <a:gd name="connsiteY13" fmla="*/ 204286 h 1246725"/>
              <a:gd name="connsiteX14" fmla="*/ 188886 w 1599233"/>
              <a:gd name="connsiteY14" fmla="*/ 281924 h 1246725"/>
              <a:gd name="connsiteX15" fmla="*/ 50864 w 1599233"/>
              <a:gd name="connsiteY15" fmla="*/ 437200 h 1246725"/>
              <a:gd name="connsiteX0" fmla="*/ 50864 w 1599233"/>
              <a:gd name="connsiteY0" fmla="*/ 437200 h 1246725"/>
              <a:gd name="connsiteX1" fmla="*/ 24984 w 1599233"/>
              <a:gd name="connsiteY1" fmla="*/ 695992 h 1246725"/>
              <a:gd name="connsiteX2" fmla="*/ 395921 w 1599233"/>
              <a:gd name="connsiteY2" fmla="*/ 928905 h 1246725"/>
              <a:gd name="connsiteX3" fmla="*/ 232018 w 1599233"/>
              <a:gd name="connsiteY3" fmla="*/ 756377 h 1246725"/>
              <a:gd name="connsiteX4" fmla="*/ 499438 w 1599233"/>
              <a:gd name="connsiteY4" fmla="*/ 773630 h 1246725"/>
              <a:gd name="connsiteX5" fmla="*/ 715098 w 1599233"/>
              <a:gd name="connsiteY5" fmla="*/ 842641 h 1246725"/>
              <a:gd name="connsiteX6" fmla="*/ 939385 w 1599233"/>
              <a:gd name="connsiteY6" fmla="*/ 972037 h 1246725"/>
              <a:gd name="connsiteX7" fmla="*/ 1249935 w 1599233"/>
              <a:gd name="connsiteY7" fmla="*/ 1239456 h 1246725"/>
              <a:gd name="connsiteX8" fmla="*/ 1586366 w 1599233"/>
              <a:gd name="connsiteY8" fmla="*/ 1127313 h 1246725"/>
              <a:gd name="connsiteX9" fmla="*/ 1482849 w 1599233"/>
              <a:gd name="connsiteY9" fmla="*/ 678739 h 1246725"/>
              <a:gd name="connsiteX10" fmla="*/ 1051528 w 1599233"/>
              <a:gd name="connsiteY10" fmla="*/ 342309 h 1246725"/>
              <a:gd name="connsiteX11" fmla="*/ 749603 w 1599233"/>
              <a:gd name="connsiteY11" fmla="*/ 57637 h 1246725"/>
              <a:gd name="connsiteX12" fmla="*/ 490811 w 1599233"/>
              <a:gd name="connsiteY12" fmla="*/ 5879 h 1246725"/>
              <a:gd name="connsiteX13" fmla="*/ 292403 w 1599233"/>
              <a:gd name="connsiteY13" fmla="*/ 143901 h 1246725"/>
              <a:gd name="connsiteX14" fmla="*/ 223392 w 1599233"/>
              <a:gd name="connsiteY14" fmla="*/ 204286 h 1246725"/>
              <a:gd name="connsiteX15" fmla="*/ 188886 w 1599233"/>
              <a:gd name="connsiteY15" fmla="*/ 281924 h 1246725"/>
              <a:gd name="connsiteX16" fmla="*/ 50864 w 1599233"/>
              <a:gd name="connsiteY16" fmla="*/ 437200 h 1246725"/>
              <a:gd name="connsiteX0" fmla="*/ 28713 w 1577082"/>
              <a:gd name="connsiteY0" fmla="*/ 437200 h 1246725"/>
              <a:gd name="connsiteX1" fmla="*/ 2833 w 1577082"/>
              <a:gd name="connsiteY1" fmla="*/ 695992 h 1246725"/>
              <a:gd name="connsiteX2" fmla="*/ 71846 w 1577082"/>
              <a:gd name="connsiteY2" fmla="*/ 713245 h 1246725"/>
              <a:gd name="connsiteX3" fmla="*/ 209867 w 1577082"/>
              <a:gd name="connsiteY3" fmla="*/ 756377 h 1246725"/>
              <a:gd name="connsiteX4" fmla="*/ 477287 w 1577082"/>
              <a:gd name="connsiteY4" fmla="*/ 773630 h 1246725"/>
              <a:gd name="connsiteX5" fmla="*/ 692947 w 1577082"/>
              <a:gd name="connsiteY5" fmla="*/ 842641 h 1246725"/>
              <a:gd name="connsiteX6" fmla="*/ 917234 w 1577082"/>
              <a:gd name="connsiteY6" fmla="*/ 972037 h 1246725"/>
              <a:gd name="connsiteX7" fmla="*/ 1227784 w 1577082"/>
              <a:gd name="connsiteY7" fmla="*/ 1239456 h 1246725"/>
              <a:gd name="connsiteX8" fmla="*/ 1564215 w 1577082"/>
              <a:gd name="connsiteY8" fmla="*/ 1127313 h 1246725"/>
              <a:gd name="connsiteX9" fmla="*/ 1460698 w 1577082"/>
              <a:gd name="connsiteY9" fmla="*/ 678739 h 1246725"/>
              <a:gd name="connsiteX10" fmla="*/ 1029377 w 1577082"/>
              <a:gd name="connsiteY10" fmla="*/ 342309 h 1246725"/>
              <a:gd name="connsiteX11" fmla="*/ 727452 w 1577082"/>
              <a:gd name="connsiteY11" fmla="*/ 57637 h 1246725"/>
              <a:gd name="connsiteX12" fmla="*/ 468660 w 1577082"/>
              <a:gd name="connsiteY12" fmla="*/ 5879 h 1246725"/>
              <a:gd name="connsiteX13" fmla="*/ 270252 w 1577082"/>
              <a:gd name="connsiteY13" fmla="*/ 143901 h 1246725"/>
              <a:gd name="connsiteX14" fmla="*/ 201241 w 1577082"/>
              <a:gd name="connsiteY14" fmla="*/ 204286 h 1246725"/>
              <a:gd name="connsiteX15" fmla="*/ 166735 w 1577082"/>
              <a:gd name="connsiteY15" fmla="*/ 281924 h 1246725"/>
              <a:gd name="connsiteX16" fmla="*/ 28713 w 1577082"/>
              <a:gd name="connsiteY16" fmla="*/ 437200 h 1246725"/>
              <a:gd name="connsiteX0" fmla="*/ 16175 w 1564544"/>
              <a:gd name="connsiteY0" fmla="*/ 437200 h 1246725"/>
              <a:gd name="connsiteX1" fmla="*/ 7548 w 1564544"/>
              <a:gd name="connsiteY1" fmla="*/ 583848 h 1246725"/>
              <a:gd name="connsiteX2" fmla="*/ 59308 w 1564544"/>
              <a:gd name="connsiteY2" fmla="*/ 713245 h 1246725"/>
              <a:gd name="connsiteX3" fmla="*/ 197329 w 1564544"/>
              <a:gd name="connsiteY3" fmla="*/ 756377 h 1246725"/>
              <a:gd name="connsiteX4" fmla="*/ 464749 w 1564544"/>
              <a:gd name="connsiteY4" fmla="*/ 773630 h 1246725"/>
              <a:gd name="connsiteX5" fmla="*/ 680409 w 1564544"/>
              <a:gd name="connsiteY5" fmla="*/ 842641 h 1246725"/>
              <a:gd name="connsiteX6" fmla="*/ 904696 w 1564544"/>
              <a:gd name="connsiteY6" fmla="*/ 972037 h 1246725"/>
              <a:gd name="connsiteX7" fmla="*/ 1215246 w 1564544"/>
              <a:gd name="connsiteY7" fmla="*/ 1239456 h 1246725"/>
              <a:gd name="connsiteX8" fmla="*/ 1551677 w 1564544"/>
              <a:gd name="connsiteY8" fmla="*/ 1127313 h 1246725"/>
              <a:gd name="connsiteX9" fmla="*/ 1448160 w 1564544"/>
              <a:gd name="connsiteY9" fmla="*/ 678739 h 1246725"/>
              <a:gd name="connsiteX10" fmla="*/ 1016839 w 1564544"/>
              <a:gd name="connsiteY10" fmla="*/ 342309 h 1246725"/>
              <a:gd name="connsiteX11" fmla="*/ 714914 w 1564544"/>
              <a:gd name="connsiteY11" fmla="*/ 57637 h 1246725"/>
              <a:gd name="connsiteX12" fmla="*/ 456122 w 1564544"/>
              <a:gd name="connsiteY12" fmla="*/ 5879 h 1246725"/>
              <a:gd name="connsiteX13" fmla="*/ 257714 w 1564544"/>
              <a:gd name="connsiteY13" fmla="*/ 143901 h 1246725"/>
              <a:gd name="connsiteX14" fmla="*/ 188703 w 1564544"/>
              <a:gd name="connsiteY14" fmla="*/ 204286 h 1246725"/>
              <a:gd name="connsiteX15" fmla="*/ 154197 w 1564544"/>
              <a:gd name="connsiteY15" fmla="*/ 281924 h 1246725"/>
              <a:gd name="connsiteX16" fmla="*/ 16175 w 1564544"/>
              <a:gd name="connsiteY16" fmla="*/ 437200 h 124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4544" h="1246725">
                <a:moveTo>
                  <a:pt x="16175" y="437200"/>
                </a:moveTo>
                <a:cubicBezTo>
                  <a:pt x="-8266" y="487521"/>
                  <a:pt x="359" y="537841"/>
                  <a:pt x="7548" y="583848"/>
                </a:cubicBezTo>
                <a:cubicBezTo>
                  <a:pt x="14737" y="629856"/>
                  <a:pt x="27678" y="684490"/>
                  <a:pt x="59308" y="713245"/>
                </a:cubicBezTo>
                <a:cubicBezTo>
                  <a:pt x="90938" y="742000"/>
                  <a:pt x="180076" y="782256"/>
                  <a:pt x="197329" y="756377"/>
                </a:cubicBezTo>
                <a:cubicBezTo>
                  <a:pt x="214582" y="730498"/>
                  <a:pt x="384236" y="759253"/>
                  <a:pt x="464749" y="773630"/>
                </a:cubicBezTo>
                <a:cubicBezTo>
                  <a:pt x="545262" y="788007"/>
                  <a:pt x="643028" y="846954"/>
                  <a:pt x="680409" y="842641"/>
                </a:cubicBezTo>
                <a:cubicBezTo>
                  <a:pt x="717790" y="838328"/>
                  <a:pt x="815557" y="905901"/>
                  <a:pt x="904696" y="972037"/>
                </a:cubicBezTo>
                <a:cubicBezTo>
                  <a:pt x="993835" y="1038173"/>
                  <a:pt x="1107416" y="1213577"/>
                  <a:pt x="1215246" y="1239456"/>
                </a:cubicBezTo>
                <a:cubicBezTo>
                  <a:pt x="1323076" y="1265335"/>
                  <a:pt x="1512858" y="1220766"/>
                  <a:pt x="1551677" y="1127313"/>
                </a:cubicBezTo>
                <a:cubicBezTo>
                  <a:pt x="1590496" y="1033860"/>
                  <a:pt x="1537300" y="809573"/>
                  <a:pt x="1448160" y="678739"/>
                </a:cubicBezTo>
                <a:cubicBezTo>
                  <a:pt x="1359020" y="547905"/>
                  <a:pt x="1139047" y="445826"/>
                  <a:pt x="1016839" y="342309"/>
                </a:cubicBezTo>
                <a:cubicBezTo>
                  <a:pt x="894631" y="238792"/>
                  <a:pt x="808367" y="113709"/>
                  <a:pt x="714914" y="57637"/>
                </a:cubicBezTo>
                <a:cubicBezTo>
                  <a:pt x="621461" y="1565"/>
                  <a:pt x="532322" y="-8498"/>
                  <a:pt x="456122" y="5879"/>
                </a:cubicBezTo>
                <a:cubicBezTo>
                  <a:pt x="379922" y="20256"/>
                  <a:pt x="302284" y="110833"/>
                  <a:pt x="257714" y="143901"/>
                </a:cubicBezTo>
                <a:cubicBezTo>
                  <a:pt x="213144" y="176969"/>
                  <a:pt x="205956" y="181282"/>
                  <a:pt x="188703" y="204286"/>
                </a:cubicBezTo>
                <a:cubicBezTo>
                  <a:pt x="171450" y="227290"/>
                  <a:pt x="181514" y="241667"/>
                  <a:pt x="154197" y="281924"/>
                </a:cubicBezTo>
                <a:cubicBezTo>
                  <a:pt x="126880" y="322181"/>
                  <a:pt x="40616" y="386879"/>
                  <a:pt x="16175" y="437200"/>
                </a:cubicBezTo>
                <a:close/>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lstStyle/>
          <a:p>
            <a:pPr algn="ctr">
              <a:defRPr/>
            </a:pPr>
            <a:endParaRPr lang="en-ZA" sz="1200" dirty="0">
              <a:solidFill>
                <a:schemeClr val="tx1"/>
              </a:solidFill>
            </a:endParaRPr>
          </a:p>
          <a:p>
            <a:pPr algn="ctr">
              <a:defRPr/>
            </a:pPr>
            <a:endParaRPr lang="en-ZA" b="1" dirty="0">
              <a:solidFill>
                <a:schemeClr val="tx1"/>
              </a:solidFill>
            </a:endParaRPr>
          </a:p>
        </p:txBody>
      </p:sp>
      <p:sp>
        <p:nvSpPr>
          <p:cNvPr id="139" name="Oval 138"/>
          <p:cNvSpPr>
            <a:spLocks noChangeAspect="1"/>
          </p:cNvSpPr>
          <p:nvPr/>
        </p:nvSpPr>
        <p:spPr>
          <a:xfrm>
            <a:off x="6084888" y="4760913"/>
            <a:ext cx="539750" cy="539750"/>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b"/>
          <a:lstStyle/>
          <a:p>
            <a:pPr algn="ctr">
              <a:defRPr/>
            </a:pPr>
            <a:endParaRPr lang="en-ZA" sz="1050" b="1" dirty="0">
              <a:solidFill>
                <a:schemeClr val="tx2"/>
              </a:solidFill>
            </a:endParaRPr>
          </a:p>
        </p:txBody>
      </p:sp>
      <p:sp>
        <p:nvSpPr>
          <p:cNvPr id="140" name="Oval 139"/>
          <p:cNvSpPr>
            <a:spLocks noChangeAspect="1"/>
          </p:cNvSpPr>
          <p:nvPr/>
        </p:nvSpPr>
        <p:spPr>
          <a:xfrm>
            <a:off x="2987675" y="1582738"/>
            <a:ext cx="323850" cy="323850"/>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sz="1100" b="1" dirty="0">
              <a:solidFill>
                <a:schemeClr val="tx1"/>
              </a:solidFill>
            </a:endParaRPr>
          </a:p>
        </p:txBody>
      </p:sp>
      <p:sp>
        <p:nvSpPr>
          <p:cNvPr id="141" name="Oval 140"/>
          <p:cNvSpPr>
            <a:spLocks noChangeAspect="1"/>
          </p:cNvSpPr>
          <p:nvPr/>
        </p:nvSpPr>
        <p:spPr>
          <a:xfrm>
            <a:off x="4140200" y="2070100"/>
            <a:ext cx="252413" cy="252413"/>
          </a:xfrm>
          <a:prstGeom prst="ellipse">
            <a:avLst/>
          </a:prstGeom>
          <a:solidFill>
            <a:srgbClr val="008000">
              <a:alpha val="30196"/>
            </a:srgbClr>
          </a:solidFill>
          <a:ln w="19050">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sz="1100" b="1" dirty="0">
              <a:solidFill>
                <a:schemeClr val="tx1"/>
              </a:solidFill>
            </a:endParaRPr>
          </a:p>
        </p:txBody>
      </p:sp>
      <p:sp>
        <p:nvSpPr>
          <p:cNvPr id="56340" name="TextBox 164"/>
          <p:cNvSpPr txBox="1">
            <a:spLocks noChangeArrowheads="1"/>
          </p:cNvSpPr>
          <p:nvPr/>
        </p:nvSpPr>
        <p:spPr bwMode="auto">
          <a:xfrm>
            <a:off x="7488238" y="2276475"/>
            <a:ext cx="687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100" b="1"/>
              <a:t>Legend</a:t>
            </a:r>
            <a:endParaRPr lang="en-ZA" altLang="sv-SE" b="1"/>
          </a:p>
        </p:txBody>
      </p:sp>
      <p:sp>
        <p:nvSpPr>
          <p:cNvPr id="132" name="Rectangle 131"/>
          <p:cNvSpPr/>
          <p:nvPr/>
        </p:nvSpPr>
        <p:spPr>
          <a:xfrm>
            <a:off x="7832725" y="5445125"/>
            <a:ext cx="127635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5" name="Freeform 34"/>
          <p:cNvSpPr/>
          <p:nvPr/>
        </p:nvSpPr>
        <p:spPr>
          <a:xfrm>
            <a:off x="3108325" y="1671638"/>
            <a:ext cx="1233488" cy="1905000"/>
          </a:xfrm>
          <a:custGeom>
            <a:avLst/>
            <a:gdLst>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31800 w 1229360"/>
              <a:gd name="connsiteY8" fmla="*/ 670560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09880 w 1229360"/>
              <a:gd name="connsiteY12" fmla="*/ 1234440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09880 w 1229360"/>
              <a:gd name="connsiteY12" fmla="*/ 1234440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14960 w 1229360"/>
              <a:gd name="connsiteY27" fmla="*/ 1346200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48360 w 1229360"/>
              <a:gd name="connsiteY23" fmla="*/ 1661160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53440 w 1229360"/>
              <a:gd name="connsiteY22" fmla="*/ 1711960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55040 w 1229360"/>
              <a:gd name="connsiteY21" fmla="*/ 1767840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78560 w 1229360"/>
              <a:gd name="connsiteY18" fmla="*/ 1778000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29360"/>
              <a:gd name="connsiteY0" fmla="*/ 0 h 1905000"/>
              <a:gd name="connsiteX1" fmla="*/ 121920 w 1229360"/>
              <a:gd name="connsiteY1" fmla="*/ 60960 h 1905000"/>
              <a:gd name="connsiteX2" fmla="*/ 264160 w 1229360"/>
              <a:gd name="connsiteY2" fmla="*/ 152400 h 1905000"/>
              <a:gd name="connsiteX3" fmla="*/ 370840 w 1229360"/>
              <a:gd name="connsiteY3" fmla="*/ 248920 h 1905000"/>
              <a:gd name="connsiteX4" fmla="*/ 477520 w 1229360"/>
              <a:gd name="connsiteY4" fmla="*/ 381000 h 1905000"/>
              <a:gd name="connsiteX5" fmla="*/ 482600 w 1229360"/>
              <a:gd name="connsiteY5" fmla="*/ 447040 h 1905000"/>
              <a:gd name="connsiteX6" fmla="*/ 467360 w 1229360"/>
              <a:gd name="connsiteY6" fmla="*/ 533400 h 1905000"/>
              <a:gd name="connsiteX7" fmla="*/ 447040 w 1229360"/>
              <a:gd name="connsiteY7" fmla="*/ 579120 h 1905000"/>
              <a:gd name="connsiteX8" fmla="*/ 445655 w 1229360"/>
              <a:gd name="connsiteY8" fmla="*/ 691342 h 1905000"/>
              <a:gd name="connsiteX9" fmla="*/ 375920 w 1229360"/>
              <a:gd name="connsiteY9" fmla="*/ 726440 h 1905000"/>
              <a:gd name="connsiteX10" fmla="*/ 274320 w 1229360"/>
              <a:gd name="connsiteY10" fmla="*/ 889000 h 1905000"/>
              <a:gd name="connsiteX11" fmla="*/ 208280 w 1229360"/>
              <a:gd name="connsiteY11" fmla="*/ 985520 h 1905000"/>
              <a:gd name="connsiteX12" fmla="*/ 320271 w 1229360"/>
              <a:gd name="connsiteY12" fmla="*/ 1220586 h 1905000"/>
              <a:gd name="connsiteX13" fmla="*/ 411480 w 1229360"/>
              <a:gd name="connsiteY13" fmla="*/ 1351280 h 1905000"/>
              <a:gd name="connsiteX14" fmla="*/ 513080 w 1229360"/>
              <a:gd name="connsiteY14" fmla="*/ 1437640 h 1905000"/>
              <a:gd name="connsiteX15" fmla="*/ 680720 w 1229360"/>
              <a:gd name="connsiteY15" fmla="*/ 1493520 h 1905000"/>
              <a:gd name="connsiteX16" fmla="*/ 863600 w 1229360"/>
              <a:gd name="connsiteY16" fmla="*/ 1595120 h 1905000"/>
              <a:gd name="connsiteX17" fmla="*/ 985520 w 1229360"/>
              <a:gd name="connsiteY17" fmla="*/ 1681480 h 1905000"/>
              <a:gd name="connsiteX18" fmla="*/ 1119678 w 1229360"/>
              <a:gd name="connsiteY18" fmla="*/ 1760682 h 1905000"/>
              <a:gd name="connsiteX19" fmla="*/ 1229360 w 1229360"/>
              <a:gd name="connsiteY19" fmla="*/ 1833880 h 1905000"/>
              <a:gd name="connsiteX20" fmla="*/ 1188720 w 1229360"/>
              <a:gd name="connsiteY20" fmla="*/ 1905000 h 1905000"/>
              <a:gd name="connsiteX21" fmla="*/ 948113 w 1229360"/>
              <a:gd name="connsiteY21" fmla="*/ 1781694 h 1905000"/>
              <a:gd name="connsiteX22" fmla="*/ 874222 w 1229360"/>
              <a:gd name="connsiteY22" fmla="*/ 1708496 h 1905000"/>
              <a:gd name="connsiteX23" fmla="*/ 810260 w 1229360"/>
              <a:gd name="connsiteY23" fmla="*/ 1643842 h 1905000"/>
              <a:gd name="connsiteX24" fmla="*/ 619760 w 1229360"/>
              <a:gd name="connsiteY24" fmla="*/ 1554480 h 1905000"/>
              <a:gd name="connsiteX25" fmla="*/ 447040 w 1229360"/>
              <a:gd name="connsiteY25" fmla="*/ 1478280 h 1905000"/>
              <a:gd name="connsiteX26" fmla="*/ 381000 w 1229360"/>
              <a:gd name="connsiteY26" fmla="*/ 1437640 h 1905000"/>
              <a:gd name="connsiteX27" fmla="*/ 304569 w 1229360"/>
              <a:gd name="connsiteY27" fmla="*/ 1349664 h 1905000"/>
              <a:gd name="connsiteX28" fmla="*/ 218440 w 1229360"/>
              <a:gd name="connsiteY28" fmla="*/ 1209040 h 1905000"/>
              <a:gd name="connsiteX29" fmla="*/ 142240 w 1229360"/>
              <a:gd name="connsiteY29" fmla="*/ 1061720 h 1905000"/>
              <a:gd name="connsiteX30" fmla="*/ 127000 w 1229360"/>
              <a:gd name="connsiteY30" fmla="*/ 975360 h 1905000"/>
              <a:gd name="connsiteX31" fmla="*/ 157480 w 1229360"/>
              <a:gd name="connsiteY31" fmla="*/ 904240 h 1905000"/>
              <a:gd name="connsiteX32" fmla="*/ 238760 w 1229360"/>
              <a:gd name="connsiteY32" fmla="*/ 782320 h 1905000"/>
              <a:gd name="connsiteX33" fmla="*/ 304800 w 1229360"/>
              <a:gd name="connsiteY33" fmla="*/ 675640 h 1905000"/>
              <a:gd name="connsiteX34" fmla="*/ 360680 w 1229360"/>
              <a:gd name="connsiteY34" fmla="*/ 609600 h 1905000"/>
              <a:gd name="connsiteX35" fmla="*/ 401320 w 1229360"/>
              <a:gd name="connsiteY35" fmla="*/ 457200 h 1905000"/>
              <a:gd name="connsiteX36" fmla="*/ 386080 w 1229360"/>
              <a:gd name="connsiteY36" fmla="*/ 401320 h 1905000"/>
              <a:gd name="connsiteX37" fmla="*/ 325120 w 1229360"/>
              <a:gd name="connsiteY37" fmla="*/ 309880 h 1905000"/>
              <a:gd name="connsiteX38" fmla="*/ 213360 w 1229360"/>
              <a:gd name="connsiteY38" fmla="*/ 233680 h 1905000"/>
              <a:gd name="connsiteX39" fmla="*/ 121920 w 1229360"/>
              <a:gd name="connsiteY39" fmla="*/ 162560 h 1905000"/>
              <a:gd name="connsiteX40" fmla="*/ 20320 w 1229360"/>
              <a:gd name="connsiteY40" fmla="*/ 106680 h 1905000"/>
              <a:gd name="connsiteX41" fmla="*/ 66040 w 1229360"/>
              <a:gd name="connsiteY41" fmla="*/ 10160 h 1905000"/>
              <a:gd name="connsiteX42" fmla="*/ 81280 w 1229360"/>
              <a:gd name="connsiteY42" fmla="*/ 25400 h 1905000"/>
              <a:gd name="connsiteX0" fmla="*/ 0 w 1232823"/>
              <a:gd name="connsiteY0" fmla="*/ 0 h 1905000"/>
              <a:gd name="connsiteX1" fmla="*/ 121920 w 1232823"/>
              <a:gd name="connsiteY1" fmla="*/ 60960 h 1905000"/>
              <a:gd name="connsiteX2" fmla="*/ 264160 w 1232823"/>
              <a:gd name="connsiteY2" fmla="*/ 152400 h 1905000"/>
              <a:gd name="connsiteX3" fmla="*/ 370840 w 1232823"/>
              <a:gd name="connsiteY3" fmla="*/ 248920 h 1905000"/>
              <a:gd name="connsiteX4" fmla="*/ 477520 w 1232823"/>
              <a:gd name="connsiteY4" fmla="*/ 381000 h 1905000"/>
              <a:gd name="connsiteX5" fmla="*/ 482600 w 1232823"/>
              <a:gd name="connsiteY5" fmla="*/ 447040 h 1905000"/>
              <a:gd name="connsiteX6" fmla="*/ 467360 w 1232823"/>
              <a:gd name="connsiteY6" fmla="*/ 533400 h 1905000"/>
              <a:gd name="connsiteX7" fmla="*/ 447040 w 1232823"/>
              <a:gd name="connsiteY7" fmla="*/ 579120 h 1905000"/>
              <a:gd name="connsiteX8" fmla="*/ 445655 w 1232823"/>
              <a:gd name="connsiteY8" fmla="*/ 691342 h 1905000"/>
              <a:gd name="connsiteX9" fmla="*/ 375920 w 1232823"/>
              <a:gd name="connsiteY9" fmla="*/ 726440 h 1905000"/>
              <a:gd name="connsiteX10" fmla="*/ 274320 w 1232823"/>
              <a:gd name="connsiteY10" fmla="*/ 889000 h 1905000"/>
              <a:gd name="connsiteX11" fmla="*/ 208280 w 1232823"/>
              <a:gd name="connsiteY11" fmla="*/ 985520 h 1905000"/>
              <a:gd name="connsiteX12" fmla="*/ 320271 w 1232823"/>
              <a:gd name="connsiteY12" fmla="*/ 1220586 h 1905000"/>
              <a:gd name="connsiteX13" fmla="*/ 411480 w 1232823"/>
              <a:gd name="connsiteY13" fmla="*/ 1351280 h 1905000"/>
              <a:gd name="connsiteX14" fmla="*/ 513080 w 1232823"/>
              <a:gd name="connsiteY14" fmla="*/ 1437640 h 1905000"/>
              <a:gd name="connsiteX15" fmla="*/ 680720 w 1232823"/>
              <a:gd name="connsiteY15" fmla="*/ 1493520 h 1905000"/>
              <a:gd name="connsiteX16" fmla="*/ 863600 w 1232823"/>
              <a:gd name="connsiteY16" fmla="*/ 1595120 h 1905000"/>
              <a:gd name="connsiteX17" fmla="*/ 985520 w 1232823"/>
              <a:gd name="connsiteY17" fmla="*/ 1681480 h 1905000"/>
              <a:gd name="connsiteX18" fmla="*/ 1119678 w 1232823"/>
              <a:gd name="connsiteY18" fmla="*/ 1760682 h 1905000"/>
              <a:gd name="connsiteX19" fmla="*/ 1232823 w 1232823"/>
              <a:gd name="connsiteY19" fmla="*/ 1813098 h 1905000"/>
              <a:gd name="connsiteX20" fmla="*/ 1188720 w 1232823"/>
              <a:gd name="connsiteY20" fmla="*/ 1905000 h 1905000"/>
              <a:gd name="connsiteX21" fmla="*/ 948113 w 1232823"/>
              <a:gd name="connsiteY21" fmla="*/ 1781694 h 1905000"/>
              <a:gd name="connsiteX22" fmla="*/ 874222 w 1232823"/>
              <a:gd name="connsiteY22" fmla="*/ 1708496 h 1905000"/>
              <a:gd name="connsiteX23" fmla="*/ 810260 w 1232823"/>
              <a:gd name="connsiteY23" fmla="*/ 1643842 h 1905000"/>
              <a:gd name="connsiteX24" fmla="*/ 619760 w 1232823"/>
              <a:gd name="connsiteY24" fmla="*/ 1554480 h 1905000"/>
              <a:gd name="connsiteX25" fmla="*/ 447040 w 1232823"/>
              <a:gd name="connsiteY25" fmla="*/ 1478280 h 1905000"/>
              <a:gd name="connsiteX26" fmla="*/ 381000 w 1232823"/>
              <a:gd name="connsiteY26" fmla="*/ 1437640 h 1905000"/>
              <a:gd name="connsiteX27" fmla="*/ 304569 w 1232823"/>
              <a:gd name="connsiteY27" fmla="*/ 1349664 h 1905000"/>
              <a:gd name="connsiteX28" fmla="*/ 218440 w 1232823"/>
              <a:gd name="connsiteY28" fmla="*/ 1209040 h 1905000"/>
              <a:gd name="connsiteX29" fmla="*/ 142240 w 1232823"/>
              <a:gd name="connsiteY29" fmla="*/ 1061720 h 1905000"/>
              <a:gd name="connsiteX30" fmla="*/ 127000 w 1232823"/>
              <a:gd name="connsiteY30" fmla="*/ 975360 h 1905000"/>
              <a:gd name="connsiteX31" fmla="*/ 157480 w 1232823"/>
              <a:gd name="connsiteY31" fmla="*/ 904240 h 1905000"/>
              <a:gd name="connsiteX32" fmla="*/ 238760 w 1232823"/>
              <a:gd name="connsiteY32" fmla="*/ 782320 h 1905000"/>
              <a:gd name="connsiteX33" fmla="*/ 304800 w 1232823"/>
              <a:gd name="connsiteY33" fmla="*/ 675640 h 1905000"/>
              <a:gd name="connsiteX34" fmla="*/ 360680 w 1232823"/>
              <a:gd name="connsiteY34" fmla="*/ 609600 h 1905000"/>
              <a:gd name="connsiteX35" fmla="*/ 401320 w 1232823"/>
              <a:gd name="connsiteY35" fmla="*/ 457200 h 1905000"/>
              <a:gd name="connsiteX36" fmla="*/ 386080 w 1232823"/>
              <a:gd name="connsiteY36" fmla="*/ 401320 h 1905000"/>
              <a:gd name="connsiteX37" fmla="*/ 325120 w 1232823"/>
              <a:gd name="connsiteY37" fmla="*/ 309880 h 1905000"/>
              <a:gd name="connsiteX38" fmla="*/ 213360 w 1232823"/>
              <a:gd name="connsiteY38" fmla="*/ 233680 h 1905000"/>
              <a:gd name="connsiteX39" fmla="*/ 121920 w 1232823"/>
              <a:gd name="connsiteY39" fmla="*/ 162560 h 1905000"/>
              <a:gd name="connsiteX40" fmla="*/ 20320 w 1232823"/>
              <a:gd name="connsiteY40" fmla="*/ 106680 h 1905000"/>
              <a:gd name="connsiteX41" fmla="*/ 66040 w 1232823"/>
              <a:gd name="connsiteY41" fmla="*/ 10160 h 1905000"/>
              <a:gd name="connsiteX42" fmla="*/ 81280 w 1232823"/>
              <a:gd name="connsiteY42" fmla="*/ 254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2823" h="1905000">
                <a:moveTo>
                  <a:pt x="0" y="0"/>
                </a:moveTo>
                <a:lnTo>
                  <a:pt x="121920" y="60960"/>
                </a:lnTo>
                <a:lnTo>
                  <a:pt x="264160" y="152400"/>
                </a:lnTo>
                <a:lnTo>
                  <a:pt x="370840" y="248920"/>
                </a:lnTo>
                <a:lnTo>
                  <a:pt x="477520" y="381000"/>
                </a:lnTo>
                <a:lnTo>
                  <a:pt x="482600" y="447040"/>
                </a:lnTo>
                <a:lnTo>
                  <a:pt x="467360" y="533400"/>
                </a:lnTo>
                <a:lnTo>
                  <a:pt x="447040" y="579120"/>
                </a:lnTo>
                <a:cubicBezTo>
                  <a:pt x="446578" y="616527"/>
                  <a:pt x="446117" y="653935"/>
                  <a:pt x="445655" y="691342"/>
                </a:cubicBezTo>
                <a:lnTo>
                  <a:pt x="375920" y="726440"/>
                </a:lnTo>
                <a:lnTo>
                  <a:pt x="274320" y="889000"/>
                </a:lnTo>
                <a:lnTo>
                  <a:pt x="208280" y="985520"/>
                </a:lnTo>
                <a:lnTo>
                  <a:pt x="320271" y="1220586"/>
                </a:lnTo>
                <a:lnTo>
                  <a:pt x="411480" y="1351280"/>
                </a:lnTo>
                <a:lnTo>
                  <a:pt x="513080" y="1437640"/>
                </a:lnTo>
                <a:lnTo>
                  <a:pt x="680720" y="1493520"/>
                </a:lnTo>
                <a:lnTo>
                  <a:pt x="863600" y="1595120"/>
                </a:lnTo>
                <a:lnTo>
                  <a:pt x="985520" y="1681480"/>
                </a:lnTo>
                <a:lnTo>
                  <a:pt x="1119678" y="1760682"/>
                </a:lnTo>
                <a:lnTo>
                  <a:pt x="1232823" y="1813098"/>
                </a:lnTo>
                <a:lnTo>
                  <a:pt x="1188720" y="1905000"/>
                </a:lnTo>
                <a:cubicBezTo>
                  <a:pt x="1108518" y="1863898"/>
                  <a:pt x="1038706" y="1805478"/>
                  <a:pt x="948113" y="1781694"/>
                </a:cubicBezTo>
                <a:lnTo>
                  <a:pt x="874222" y="1708496"/>
                </a:lnTo>
                <a:lnTo>
                  <a:pt x="810260" y="1643842"/>
                </a:lnTo>
                <a:lnTo>
                  <a:pt x="619760" y="1554480"/>
                </a:lnTo>
                <a:lnTo>
                  <a:pt x="447040" y="1478280"/>
                </a:lnTo>
                <a:lnTo>
                  <a:pt x="381000" y="1437640"/>
                </a:lnTo>
                <a:lnTo>
                  <a:pt x="304569" y="1349664"/>
                </a:lnTo>
                <a:lnTo>
                  <a:pt x="218440" y="1209040"/>
                </a:lnTo>
                <a:lnTo>
                  <a:pt x="142240" y="1061720"/>
                </a:lnTo>
                <a:lnTo>
                  <a:pt x="127000" y="975360"/>
                </a:lnTo>
                <a:lnTo>
                  <a:pt x="157480" y="904240"/>
                </a:lnTo>
                <a:lnTo>
                  <a:pt x="238760" y="782320"/>
                </a:lnTo>
                <a:lnTo>
                  <a:pt x="304800" y="675640"/>
                </a:lnTo>
                <a:lnTo>
                  <a:pt x="360680" y="609600"/>
                </a:lnTo>
                <a:lnTo>
                  <a:pt x="401320" y="457200"/>
                </a:lnTo>
                <a:lnTo>
                  <a:pt x="386080" y="401320"/>
                </a:lnTo>
                <a:lnTo>
                  <a:pt x="325120" y="309880"/>
                </a:lnTo>
                <a:lnTo>
                  <a:pt x="213360" y="233680"/>
                </a:lnTo>
                <a:lnTo>
                  <a:pt x="121920" y="162560"/>
                </a:lnTo>
                <a:lnTo>
                  <a:pt x="20320" y="106680"/>
                </a:lnTo>
                <a:lnTo>
                  <a:pt x="66040" y="10160"/>
                </a:lnTo>
                <a:lnTo>
                  <a:pt x="81280" y="25400"/>
                </a:lnTo>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51" name="Oval 150"/>
          <p:cNvSpPr>
            <a:spLocks noChangeAspect="1"/>
          </p:cNvSpPr>
          <p:nvPr/>
        </p:nvSpPr>
        <p:spPr>
          <a:xfrm>
            <a:off x="5543550" y="3429000"/>
            <a:ext cx="323850" cy="323850"/>
          </a:xfrm>
          <a:prstGeom prst="ellipse">
            <a:avLst/>
          </a:prstGeom>
          <a:pattFill prst="wdUpDiag">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000" b="1" dirty="0">
                <a:solidFill>
                  <a:schemeClr val="tx1"/>
                </a:solidFill>
              </a:rPr>
              <a:t>1</a:t>
            </a:r>
            <a:endParaRPr lang="en-ZA" b="1" dirty="0">
              <a:solidFill>
                <a:schemeClr val="tx1"/>
              </a:solidFill>
            </a:endParaRPr>
          </a:p>
        </p:txBody>
      </p:sp>
      <p:sp>
        <p:nvSpPr>
          <p:cNvPr id="142" name="Oval 141"/>
          <p:cNvSpPr>
            <a:spLocks noChangeAspect="1"/>
          </p:cNvSpPr>
          <p:nvPr/>
        </p:nvSpPr>
        <p:spPr>
          <a:xfrm>
            <a:off x="3887788" y="2744788"/>
            <a:ext cx="323850" cy="323850"/>
          </a:xfrm>
          <a:prstGeom prst="ellipse">
            <a:avLst/>
          </a:prstGeom>
          <a:pattFill prst="wdUpDiag">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b="1" dirty="0">
              <a:solidFill>
                <a:schemeClr val="tx1"/>
              </a:solidFill>
            </a:endParaRPr>
          </a:p>
        </p:txBody>
      </p:sp>
      <p:sp>
        <p:nvSpPr>
          <p:cNvPr id="41" name="Freeform 40"/>
          <p:cNvSpPr/>
          <p:nvPr/>
        </p:nvSpPr>
        <p:spPr>
          <a:xfrm>
            <a:off x="3787775" y="2890838"/>
            <a:ext cx="327025" cy="325437"/>
          </a:xfrm>
          <a:custGeom>
            <a:avLst/>
            <a:gdLst>
              <a:gd name="connsiteX0" fmla="*/ 0 w 326571"/>
              <a:gd name="connsiteY0" fmla="*/ 261257 h 326572"/>
              <a:gd name="connsiteX1" fmla="*/ 97971 w 326571"/>
              <a:gd name="connsiteY1" fmla="*/ 185057 h 326572"/>
              <a:gd name="connsiteX2" fmla="*/ 136071 w 326571"/>
              <a:gd name="connsiteY2" fmla="*/ 119743 h 326572"/>
              <a:gd name="connsiteX3" fmla="*/ 195942 w 326571"/>
              <a:gd name="connsiteY3" fmla="*/ 48986 h 326572"/>
              <a:gd name="connsiteX4" fmla="*/ 239485 w 326571"/>
              <a:gd name="connsiteY4" fmla="*/ 0 h 326572"/>
              <a:gd name="connsiteX5" fmla="*/ 288471 w 326571"/>
              <a:gd name="connsiteY5" fmla="*/ 5443 h 326572"/>
              <a:gd name="connsiteX6" fmla="*/ 326571 w 326571"/>
              <a:gd name="connsiteY6" fmla="*/ 54429 h 326572"/>
              <a:gd name="connsiteX7" fmla="*/ 250371 w 326571"/>
              <a:gd name="connsiteY7" fmla="*/ 114300 h 326572"/>
              <a:gd name="connsiteX8" fmla="*/ 201385 w 326571"/>
              <a:gd name="connsiteY8" fmla="*/ 185057 h 326572"/>
              <a:gd name="connsiteX9" fmla="*/ 179614 w 326571"/>
              <a:gd name="connsiteY9" fmla="*/ 250372 h 326572"/>
              <a:gd name="connsiteX10" fmla="*/ 87085 w 326571"/>
              <a:gd name="connsiteY10" fmla="*/ 326572 h 326572"/>
              <a:gd name="connsiteX11" fmla="*/ 0 w 326571"/>
              <a:gd name="connsiteY11" fmla="*/ 261257 h 3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71" h="326572">
                <a:moveTo>
                  <a:pt x="0" y="261257"/>
                </a:moveTo>
                <a:lnTo>
                  <a:pt x="97971" y="185057"/>
                </a:lnTo>
                <a:lnTo>
                  <a:pt x="136071" y="119743"/>
                </a:lnTo>
                <a:lnTo>
                  <a:pt x="195942" y="48986"/>
                </a:lnTo>
                <a:lnTo>
                  <a:pt x="239485" y="0"/>
                </a:lnTo>
                <a:lnTo>
                  <a:pt x="288471" y="5443"/>
                </a:lnTo>
                <a:lnTo>
                  <a:pt x="326571" y="54429"/>
                </a:lnTo>
                <a:lnTo>
                  <a:pt x="250371" y="114300"/>
                </a:lnTo>
                <a:lnTo>
                  <a:pt x="201385" y="185057"/>
                </a:lnTo>
                <a:lnTo>
                  <a:pt x="179614" y="250372"/>
                </a:lnTo>
                <a:lnTo>
                  <a:pt x="87085" y="326572"/>
                </a:lnTo>
                <a:lnTo>
                  <a:pt x="0" y="261257"/>
                </a:lnTo>
                <a:close/>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4" name="Oval 173"/>
          <p:cNvSpPr>
            <a:spLocks noChangeAspect="1"/>
          </p:cNvSpPr>
          <p:nvPr/>
        </p:nvSpPr>
        <p:spPr>
          <a:xfrm>
            <a:off x="5724525" y="2205038"/>
            <a:ext cx="287338" cy="287337"/>
          </a:xfrm>
          <a:prstGeom prst="ellipse">
            <a:avLst/>
          </a:prstGeom>
          <a:pattFill prst="ltVert">
            <a:fgClr>
              <a:srgbClr val="C00000"/>
            </a:fgClr>
            <a:bgClr>
              <a:schemeClr val="bg1"/>
            </a:bgClr>
          </a:patt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sz="1200" b="1" dirty="0">
              <a:solidFill>
                <a:schemeClr val="tx1"/>
              </a:solidFill>
            </a:endParaRPr>
          </a:p>
        </p:txBody>
      </p:sp>
      <p:sp>
        <p:nvSpPr>
          <p:cNvPr id="175" name="Oval 174"/>
          <p:cNvSpPr>
            <a:spLocks noChangeAspect="1"/>
          </p:cNvSpPr>
          <p:nvPr/>
        </p:nvSpPr>
        <p:spPr>
          <a:xfrm>
            <a:off x="3167063" y="2708275"/>
            <a:ext cx="288925" cy="288925"/>
          </a:xfrm>
          <a:prstGeom prst="ellipse">
            <a:avLst/>
          </a:prstGeom>
          <a:pattFill prst="lgCheck">
            <a:fgClr>
              <a:srgbClr val="FFC000"/>
            </a:fgClr>
            <a:bgClr>
              <a:schemeClr val="bg1"/>
            </a:bgClr>
          </a:patt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800" dirty="0">
                <a:solidFill>
                  <a:schemeClr val="tx1"/>
                </a:solidFill>
              </a:rPr>
              <a:t>S3</a:t>
            </a:r>
            <a:endParaRPr lang="en-ZA" sz="1100" dirty="0">
              <a:solidFill>
                <a:schemeClr val="tx1"/>
              </a:solidFill>
            </a:endParaRPr>
          </a:p>
        </p:txBody>
      </p:sp>
      <p:sp>
        <p:nvSpPr>
          <p:cNvPr id="42" name="Freeform 41"/>
          <p:cNvSpPr/>
          <p:nvPr/>
        </p:nvSpPr>
        <p:spPr>
          <a:xfrm>
            <a:off x="3409950" y="2962275"/>
            <a:ext cx="561975" cy="279400"/>
          </a:xfrm>
          <a:custGeom>
            <a:avLst/>
            <a:gdLst>
              <a:gd name="connsiteX0" fmla="*/ 0 w 561975"/>
              <a:gd name="connsiteY0" fmla="*/ 0 h 279556"/>
              <a:gd name="connsiteX1" fmla="*/ 95250 w 561975"/>
              <a:gd name="connsiteY1" fmla="*/ 123825 h 279556"/>
              <a:gd name="connsiteX2" fmla="*/ 266700 w 561975"/>
              <a:gd name="connsiteY2" fmla="*/ 190500 h 279556"/>
              <a:gd name="connsiteX3" fmla="*/ 419100 w 561975"/>
              <a:gd name="connsiteY3" fmla="*/ 276225 h 279556"/>
              <a:gd name="connsiteX4" fmla="*/ 561975 w 561975"/>
              <a:gd name="connsiteY4" fmla="*/ 66675 h 279556"/>
              <a:gd name="connsiteX5" fmla="*/ 561975 w 561975"/>
              <a:gd name="connsiteY5" fmla="*/ 66675 h 279556"/>
              <a:gd name="connsiteX6" fmla="*/ 552450 w 561975"/>
              <a:gd name="connsiteY6" fmla="*/ 76200 h 2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279556">
                <a:moveTo>
                  <a:pt x="0" y="0"/>
                </a:moveTo>
                <a:cubicBezTo>
                  <a:pt x="25400" y="46037"/>
                  <a:pt x="50800" y="92075"/>
                  <a:pt x="95250" y="123825"/>
                </a:cubicBezTo>
                <a:cubicBezTo>
                  <a:pt x="139700" y="155575"/>
                  <a:pt x="212725" y="165100"/>
                  <a:pt x="266700" y="190500"/>
                </a:cubicBezTo>
                <a:cubicBezTo>
                  <a:pt x="320675" y="215900"/>
                  <a:pt x="369888" y="296862"/>
                  <a:pt x="419100" y="276225"/>
                </a:cubicBezTo>
                <a:cubicBezTo>
                  <a:pt x="468312" y="255588"/>
                  <a:pt x="561975" y="66675"/>
                  <a:pt x="561975" y="66675"/>
                </a:cubicBezTo>
                <a:lnTo>
                  <a:pt x="561975" y="66675"/>
                </a:lnTo>
                <a:lnTo>
                  <a:pt x="552450" y="76200"/>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6" name="Oval 175"/>
          <p:cNvSpPr>
            <a:spLocks noChangeAspect="1"/>
          </p:cNvSpPr>
          <p:nvPr/>
        </p:nvSpPr>
        <p:spPr>
          <a:xfrm>
            <a:off x="5205413" y="3260725"/>
            <a:ext cx="288925" cy="287338"/>
          </a:xfrm>
          <a:prstGeom prst="ellipse">
            <a:avLst/>
          </a:prstGeom>
          <a:pattFill prst="lgCheck">
            <a:fgClr>
              <a:srgbClr val="FFC000"/>
            </a:fgClr>
            <a:bgClr>
              <a:schemeClr val="bg1"/>
            </a:bgClr>
          </a:patt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800" dirty="0">
                <a:solidFill>
                  <a:schemeClr val="tx1"/>
                </a:solidFill>
              </a:rPr>
              <a:t>S1</a:t>
            </a:r>
            <a:endParaRPr lang="en-ZA" sz="1100" dirty="0">
              <a:solidFill>
                <a:schemeClr val="tx1"/>
              </a:solidFill>
            </a:endParaRPr>
          </a:p>
        </p:txBody>
      </p:sp>
      <p:sp>
        <p:nvSpPr>
          <p:cNvPr id="177" name="Oval 176"/>
          <p:cNvSpPr>
            <a:spLocks noChangeAspect="1"/>
          </p:cNvSpPr>
          <p:nvPr/>
        </p:nvSpPr>
        <p:spPr>
          <a:xfrm>
            <a:off x="5883275" y="3825875"/>
            <a:ext cx="287338" cy="287338"/>
          </a:xfrm>
          <a:prstGeom prst="ellipse">
            <a:avLst/>
          </a:prstGeom>
          <a:pattFill prst="lgCheck">
            <a:fgClr>
              <a:srgbClr val="FFC000"/>
            </a:fgClr>
            <a:bgClr>
              <a:schemeClr val="bg1"/>
            </a:bgClr>
          </a:patt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100" b="1" dirty="0">
                <a:solidFill>
                  <a:schemeClr val="tx1"/>
                </a:solidFill>
              </a:rPr>
              <a:t>S2</a:t>
            </a:r>
            <a:endParaRPr lang="en-ZA" b="1" dirty="0">
              <a:solidFill>
                <a:schemeClr val="tx1"/>
              </a:solidFill>
            </a:endParaRPr>
          </a:p>
        </p:txBody>
      </p:sp>
      <p:sp>
        <p:nvSpPr>
          <p:cNvPr id="50" name="Freeform 49"/>
          <p:cNvSpPr/>
          <p:nvPr/>
        </p:nvSpPr>
        <p:spPr>
          <a:xfrm>
            <a:off x="5810250" y="3724275"/>
            <a:ext cx="114300" cy="304800"/>
          </a:xfrm>
          <a:custGeom>
            <a:avLst/>
            <a:gdLst>
              <a:gd name="connsiteX0" fmla="*/ 114300 w 114300"/>
              <a:gd name="connsiteY0" fmla="*/ 304800 h 304800"/>
              <a:gd name="connsiteX1" fmla="*/ 19050 w 114300"/>
              <a:gd name="connsiteY1" fmla="*/ 228600 h 304800"/>
              <a:gd name="connsiteX2" fmla="*/ 47625 w 114300"/>
              <a:gd name="connsiteY2" fmla="*/ 114300 h 304800"/>
              <a:gd name="connsiteX3" fmla="*/ 0 w 114300"/>
              <a:gd name="connsiteY3" fmla="*/ 0 h 304800"/>
              <a:gd name="connsiteX4" fmla="*/ 0 w 1143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304800">
                <a:moveTo>
                  <a:pt x="114300" y="304800"/>
                </a:moveTo>
                <a:cubicBezTo>
                  <a:pt x="72231" y="282575"/>
                  <a:pt x="30162" y="260350"/>
                  <a:pt x="19050" y="228600"/>
                </a:cubicBezTo>
                <a:cubicBezTo>
                  <a:pt x="7938" y="196850"/>
                  <a:pt x="50800" y="152400"/>
                  <a:pt x="47625" y="114300"/>
                </a:cubicBezTo>
                <a:cubicBezTo>
                  <a:pt x="44450" y="76200"/>
                  <a:pt x="0" y="0"/>
                  <a:pt x="0" y="0"/>
                </a:cubicBezTo>
                <a:lnTo>
                  <a:pt x="0" y="0"/>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1" name="Freeform 50"/>
          <p:cNvSpPr/>
          <p:nvPr/>
        </p:nvSpPr>
        <p:spPr>
          <a:xfrm>
            <a:off x="5429250" y="3395663"/>
            <a:ext cx="238125" cy="138112"/>
          </a:xfrm>
          <a:custGeom>
            <a:avLst/>
            <a:gdLst>
              <a:gd name="connsiteX0" fmla="*/ 238125 w 238125"/>
              <a:gd name="connsiteY0" fmla="*/ 137583 h 137583"/>
              <a:gd name="connsiteX1" fmla="*/ 190500 w 238125"/>
              <a:gd name="connsiteY1" fmla="*/ 118533 h 137583"/>
              <a:gd name="connsiteX2" fmla="*/ 142875 w 238125"/>
              <a:gd name="connsiteY2" fmla="*/ 61383 h 137583"/>
              <a:gd name="connsiteX3" fmla="*/ 66675 w 238125"/>
              <a:gd name="connsiteY3" fmla="*/ 4233 h 137583"/>
              <a:gd name="connsiteX4" fmla="*/ 28575 w 238125"/>
              <a:gd name="connsiteY4" fmla="*/ 4233 h 137583"/>
              <a:gd name="connsiteX5" fmla="*/ 28575 w 238125"/>
              <a:gd name="connsiteY5" fmla="*/ 4233 h 137583"/>
              <a:gd name="connsiteX6" fmla="*/ 0 w 238125"/>
              <a:gd name="connsiteY6" fmla="*/ 4233 h 13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137583">
                <a:moveTo>
                  <a:pt x="238125" y="137583"/>
                </a:moveTo>
                <a:cubicBezTo>
                  <a:pt x="222250" y="134408"/>
                  <a:pt x="206375" y="131233"/>
                  <a:pt x="190500" y="118533"/>
                </a:cubicBezTo>
                <a:cubicBezTo>
                  <a:pt x="174625" y="105833"/>
                  <a:pt x="163512" y="80433"/>
                  <a:pt x="142875" y="61383"/>
                </a:cubicBezTo>
                <a:cubicBezTo>
                  <a:pt x="122238" y="42333"/>
                  <a:pt x="85725" y="13758"/>
                  <a:pt x="66675" y="4233"/>
                </a:cubicBezTo>
                <a:cubicBezTo>
                  <a:pt x="47625" y="-5292"/>
                  <a:pt x="28575" y="4233"/>
                  <a:pt x="28575" y="4233"/>
                </a:cubicBezTo>
                <a:lnTo>
                  <a:pt x="28575" y="4233"/>
                </a:lnTo>
                <a:lnTo>
                  <a:pt x="0" y="4233"/>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3" name="Freeform 52"/>
          <p:cNvSpPr/>
          <p:nvPr/>
        </p:nvSpPr>
        <p:spPr>
          <a:xfrm>
            <a:off x="4181475" y="2590800"/>
            <a:ext cx="1200150" cy="676275"/>
          </a:xfrm>
          <a:custGeom>
            <a:avLst/>
            <a:gdLst>
              <a:gd name="connsiteX0" fmla="*/ 0 w 1200150"/>
              <a:gd name="connsiteY0" fmla="*/ 219282 h 676482"/>
              <a:gd name="connsiteX1" fmla="*/ 47625 w 1200150"/>
              <a:gd name="connsiteY1" fmla="*/ 171657 h 676482"/>
              <a:gd name="connsiteX2" fmla="*/ 276225 w 1200150"/>
              <a:gd name="connsiteY2" fmla="*/ 162132 h 676482"/>
              <a:gd name="connsiteX3" fmla="*/ 361950 w 1200150"/>
              <a:gd name="connsiteY3" fmla="*/ 162132 h 676482"/>
              <a:gd name="connsiteX4" fmla="*/ 476250 w 1200150"/>
              <a:gd name="connsiteY4" fmla="*/ 207 h 676482"/>
              <a:gd name="connsiteX5" fmla="*/ 657225 w 1200150"/>
              <a:gd name="connsiteY5" fmla="*/ 200232 h 676482"/>
              <a:gd name="connsiteX6" fmla="*/ 762000 w 1200150"/>
              <a:gd name="connsiteY6" fmla="*/ 295482 h 676482"/>
              <a:gd name="connsiteX7" fmla="*/ 990600 w 1200150"/>
              <a:gd name="connsiteY7" fmla="*/ 438357 h 676482"/>
              <a:gd name="connsiteX8" fmla="*/ 1095375 w 1200150"/>
              <a:gd name="connsiteY8" fmla="*/ 485982 h 676482"/>
              <a:gd name="connsiteX9" fmla="*/ 1200150 w 1200150"/>
              <a:gd name="connsiteY9" fmla="*/ 676482 h 676482"/>
              <a:gd name="connsiteX10" fmla="*/ 1200150 w 1200150"/>
              <a:gd name="connsiteY10" fmla="*/ 676482 h 6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0150" h="676482">
                <a:moveTo>
                  <a:pt x="0" y="219282"/>
                </a:moveTo>
                <a:cubicBezTo>
                  <a:pt x="794" y="200232"/>
                  <a:pt x="1588" y="181182"/>
                  <a:pt x="47625" y="171657"/>
                </a:cubicBezTo>
                <a:cubicBezTo>
                  <a:pt x="93663" y="162132"/>
                  <a:pt x="223838" y="163719"/>
                  <a:pt x="276225" y="162132"/>
                </a:cubicBezTo>
                <a:cubicBezTo>
                  <a:pt x="328612" y="160545"/>
                  <a:pt x="328613" y="189119"/>
                  <a:pt x="361950" y="162132"/>
                </a:cubicBezTo>
                <a:cubicBezTo>
                  <a:pt x="395288" y="135144"/>
                  <a:pt x="427037" y="-6143"/>
                  <a:pt x="476250" y="207"/>
                </a:cubicBezTo>
                <a:cubicBezTo>
                  <a:pt x="525463" y="6557"/>
                  <a:pt x="609600" y="151019"/>
                  <a:pt x="657225" y="200232"/>
                </a:cubicBezTo>
                <a:cubicBezTo>
                  <a:pt x="704850" y="249445"/>
                  <a:pt x="706438" y="255795"/>
                  <a:pt x="762000" y="295482"/>
                </a:cubicBezTo>
                <a:cubicBezTo>
                  <a:pt x="817562" y="335169"/>
                  <a:pt x="935038" y="406607"/>
                  <a:pt x="990600" y="438357"/>
                </a:cubicBezTo>
                <a:cubicBezTo>
                  <a:pt x="1046162" y="470107"/>
                  <a:pt x="1060450" y="446295"/>
                  <a:pt x="1095375" y="485982"/>
                </a:cubicBezTo>
                <a:cubicBezTo>
                  <a:pt x="1130300" y="525669"/>
                  <a:pt x="1200150" y="676482"/>
                  <a:pt x="1200150" y="676482"/>
                </a:cubicBezTo>
                <a:lnTo>
                  <a:pt x="1200150" y="676482"/>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4" name="Freeform 53"/>
          <p:cNvSpPr/>
          <p:nvPr/>
        </p:nvSpPr>
        <p:spPr>
          <a:xfrm>
            <a:off x="3633788" y="2759075"/>
            <a:ext cx="1957387" cy="1609725"/>
          </a:xfrm>
          <a:custGeom>
            <a:avLst/>
            <a:gdLst>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21920 w 1783080"/>
              <a:gd name="connsiteY20" fmla="*/ 106680 h 1508760"/>
              <a:gd name="connsiteX21" fmla="*/ 121920 w 1783080"/>
              <a:gd name="connsiteY21" fmla="*/ 259080 h 1508760"/>
              <a:gd name="connsiteX22" fmla="*/ 137160 w 1783080"/>
              <a:gd name="connsiteY22" fmla="*/ 274320 h 1508760"/>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21920 w 1783080"/>
              <a:gd name="connsiteY20" fmla="*/ 106680 h 1508760"/>
              <a:gd name="connsiteX21" fmla="*/ 160020 w 1783080"/>
              <a:gd name="connsiteY21" fmla="*/ 201930 h 1508760"/>
              <a:gd name="connsiteX22" fmla="*/ 137160 w 1783080"/>
              <a:gd name="connsiteY22" fmla="*/ 274320 h 1508760"/>
              <a:gd name="connsiteX0" fmla="*/ 198120 w 1783080"/>
              <a:gd name="connsiteY0" fmla="*/ 198120 h 1508760"/>
              <a:gd name="connsiteX1" fmla="*/ 15240 w 1783080"/>
              <a:gd name="connsiteY1" fmla="*/ 472440 h 1508760"/>
              <a:gd name="connsiteX2" fmla="*/ 0 w 1783080"/>
              <a:gd name="connsiteY2" fmla="*/ 579120 h 1508760"/>
              <a:gd name="connsiteX3" fmla="*/ 304800 w 1783080"/>
              <a:gd name="connsiteY3" fmla="*/ 640080 h 1508760"/>
              <a:gd name="connsiteX4" fmla="*/ 518160 w 1783080"/>
              <a:gd name="connsiteY4" fmla="*/ 807720 h 1508760"/>
              <a:gd name="connsiteX5" fmla="*/ 701040 w 1783080"/>
              <a:gd name="connsiteY5" fmla="*/ 929640 h 1508760"/>
              <a:gd name="connsiteX6" fmla="*/ 1005840 w 1783080"/>
              <a:gd name="connsiteY6" fmla="*/ 1036320 h 1508760"/>
              <a:gd name="connsiteX7" fmla="*/ 1356360 w 1783080"/>
              <a:gd name="connsiteY7" fmla="*/ 1219200 h 1508760"/>
              <a:gd name="connsiteX8" fmla="*/ 1524000 w 1783080"/>
              <a:gd name="connsiteY8" fmla="*/ 1295400 h 1508760"/>
              <a:gd name="connsiteX9" fmla="*/ 1706880 w 1783080"/>
              <a:gd name="connsiteY9" fmla="*/ 1508760 h 1508760"/>
              <a:gd name="connsiteX10" fmla="*/ 1783080 w 1783080"/>
              <a:gd name="connsiteY10" fmla="*/ 1432560 h 1508760"/>
              <a:gd name="connsiteX11" fmla="*/ 1584960 w 1783080"/>
              <a:gd name="connsiteY11" fmla="*/ 1082040 h 1508760"/>
              <a:gd name="connsiteX12" fmla="*/ 1127760 w 1783080"/>
              <a:gd name="connsiteY12" fmla="*/ 899160 h 1508760"/>
              <a:gd name="connsiteX13" fmla="*/ 731520 w 1783080"/>
              <a:gd name="connsiteY13" fmla="*/ 792480 h 1508760"/>
              <a:gd name="connsiteX14" fmla="*/ 350520 w 1783080"/>
              <a:gd name="connsiteY14" fmla="*/ 624840 h 1508760"/>
              <a:gd name="connsiteX15" fmla="*/ 274320 w 1783080"/>
              <a:gd name="connsiteY15" fmla="*/ 518160 h 1508760"/>
              <a:gd name="connsiteX16" fmla="*/ 441960 w 1783080"/>
              <a:gd name="connsiteY16" fmla="*/ 320040 h 1508760"/>
              <a:gd name="connsiteX17" fmla="*/ 548640 w 1783080"/>
              <a:gd name="connsiteY17" fmla="*/ 121920 h 1508760"/>
              <a:gd name="connsiteX18" fmla="*/ 472440 w 1783080"/>
              <a:gd name="connsiteY18" fmla="*/ 30480 h 1508760"/>
              <a:gd name="connsiteX19" fmla="*/ 274320 w 1783080"/>
              <a:gd name="connsiteY19" fmla="*/ 0 h 1508760"/>
              <a:gd name="connsiteX20" fmla="*/ 160020 w 1783080"/>
              <a:gd name="connsiteY20" fmla="*/ 100330 h 1508760"/>
              <a:gd name="connsiteX21" fmla="*/ 160020 w 1783080"/>
              <a:gd name="connsiteY21" fmla="*/ 201930 h 1508760"/>
              <a:gd name="connsiteX22" fmla="*/ 137160 w 178308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3210 w 1767840"/>
              <a:gd name="connsiteY3" fmla="*/ 64008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7183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35280 w 1767840"/>
              <a:gd name="connsiteY14" fmla="*/ 62484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182880 w 1767840"/>
              <a:gd name="connsiteY0" fmla="*/ 198120 h 1508760"/>
              <a:gd name="connsiteX1" fmla="*/ 0 w 1767840"/>
              <a:gd name="connsiteY1" fmla="*/ 472440 h 1508760"/>
              <a:gd name="connsiteX2" fmla="*/ 16510 w 1767840"/>
              <a:gd name="connsiteY2" fmla="*/ 566420 h 1508760"/>
              <a:gd name="connsiteX3" fmla="*/ 289560 w 1767840"/>
              <a:gd name="connsiteY3" fmla="*/ 671830 h 1508760"/>
              <a:gd name="connsiteX4" fmla="*/ 502920 w 1767840"/>
              <a:gd name="connsiteY4" fmla="*/ 807720 h 1508760"/>
              <a:gd name="connsiteX5" fmla="*/ 685800 w 1767840"/>
              <a:gd name="connsiteY5" fmla="*/ 929640 h 1508760"/>
              <a:gd name="connsiteX6" fmla="*/ 990600 w 1767840"/>
              <a:gd name="connsiteY6" fmla="*/ 1036320 h 1508760"/>
              <a:gd name="connsiteX7" fmla="*/ 1341120 w 1767840"/>
              <a:gd name="connsiteY7" fmla="*/ 1219200 h 1508760"/>
              <a:gd name="connsiteX8" fmla="*/ 1508760 w 1767840"/>
              <a:gd name="connsiteY8" fmla="*/ 1295400 h 1508760"/>
              <a:gd name="connsiteX9" fmla="*/ 1691640 w 1767840"/>
              <a:gd name="connsiteY9" fmla="*/ 1508760 h 1508760"/>
              <a:gd name="connsiteX10" fmla="*/ 1767840 w 1767840"/>
              <a:gd name="connsiteY10" fmla="*/ 1432560 h 1508760"/>
              <a:gd name="connsiteX11" fmla="*/ 1569720 w 1767840"/>
              <a:gd name="connsiteY11" fmla="*/ 1082040 h 1508760"/>
              <a:gd name="connsiteX12" fmla="*/ 1112520 w 1767840"/>
              <a:gd name="connsiteY12" fmla="*/ 899160 h 1508760"/>
              <a:gd name="connsiteX13" fmla="*/ 716280 w 1767840"/>
              <a:gd name="connsiteY13" fmla="*/ 792480 h 1508760"/>
              <a:gd name="connsiteX14" fmla="*/ 367030 w 1767840"/>
              <a:gd name="connsiteY14" fmla="*/ 605790 h 1508760"/>
              <a:gd name="connsiteX15" fmla="*/ 259080 w 1767840"/>
              <a:gd name="connsiteY15" fmla="*/ 518160 h 1508760"/>
              <a:gd name="connsiteX16" fmla="*/ 426720 w 1767840"/>
              <a:gd name="connsiteY16" fmla="*/ 320040 h 1508760"/>
              <a:gd name="connsiteX17" fmla="*/ 533400 w 1767840"/>
              <a:gd name="connsiteY17" fmla="*/ 121920 h 1508760"/>
              <a:gd name="connsiteX18" fmla="*/ 457200 w 1767840"/>
              <a:gd name="connsiteY18" fmla="*/ 30480 h 1508760"/>
              <a:gd name="connsiteX19" fmla="*/ 259080 w 1767840"/>
              <a:gd name="connsiteY19" fmla="*/ 0 h 1508760"/>
              <a:gd name="connsiteX20" fmla="*/ 144780 w 1767840"/>
              <a:gd name="connsiteY20" fmla="*/ 100330 h 1508760"/>
              <a:gd name="connsiteX21" fmla="*/ 144780 w 1767840"/>
              <a:gd name="connsiteY21" fmla="*/ 201930 h 1508760"/>
              <a:gd name="connsiteX22" fmla="*/ 121920 w 1767840"/>
              <a:gd name="connsiteY22" fmla="*/ 2743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246380 w 1869440"/>
              <a:gd name="connsiteY21" fmla="*/ 201930 h 1508760"/>
              <a:gd name="connsiteX22" fmla="*/ 223520 w 1869440"/>
              <a:gd name="connsiteY22" fmla="*/ 2743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246380 w 1869440"/>
              <a:gd name="connsiteY21" fmla="*/ 201930 h 1508760"/>
              <a:gd name="connsiteX22" fmla="*/ 172720 w 1869440"/>
              <a:gd name="connsiteY22" fmla="*/ 223520 h 1508760"/>
              <a:gd name="connsiteX0" fmla="*/ 284480 w 1869440"/>
              <a:gd name="connsiteY0" fmla="*/ 1981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32080 w 1869440"/>
              <a:gd name="connsiteY0" fmla="*/ 21717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60680 w 1869440"/>
              <a:gd name="connsiteY15" fmla="*/ 51816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91160 w 1869440"/>
              <a:gd name="connsiteY3" fmla="*/ 6718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92200 w 1869440"/>
              <a:gd name="connsiteY6" fmla="*/ 10363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214120 w 1869440"/>
              <a:gd name="connsiteY12" fmla="*/ 899160 h 1508760"/>
              <a:gd name="connsiteX13" fmla="*/ 817880 w 1869440"/>
              <a:gd name="connsiteY13" fmla="*/ 792480 h 1508760"/>
              <a:gd name="connsiteX14" fmla="*/ 468630 w 1869440"/>
              <a:gd name="connsiteY14" fmla="*/ 605790 h 1508760"/>
              <a:gd name="connsiteX15" fmla="*/ 328930 w 1869440"/>
              <a:gd name="connsiteY15" fmla="*/ 486410 h 1508760"/>
              <a:gd name="connsiteX16" fmla="*/ 528320 w 1869440"/>
              <a:gd name="connsiteY16" fmla="*/ 320040 h 1508760"/>
              <a:gd name="connsiteX17" fmla="*/ 635000 w 1869440"/>
              <a:gd name="connsiteY17" fmla="*/ 121920 h 1508760"/>
              <a:gd name="connsiteX18" fmla="*/ 558800 w 1869440"/>
              <a:gd name="connsiteY18" fmla="*/ 30480 h 1508760"/>
              <a:gd name="connsiteX19" fmla="*/ 360680 w 1869440"/>
              <a:gd name="connsiteY19" fmla="*/ 0 h 1508760"/>
              <a:gd name="connsiteX20" fmla="*/ 246380 w 1869440"/>
              <a:gd name="connsiteY20" fmla="*/ 100330 h 1508760"/>
              <a:gd name="connsiteX21" fmla="*/ 195580 w 1869440"/>
              <a:gd name="connsiteY21" fmla="*/ 176530 h 1508760"/>
              <a:gd name="connsiteX22" fmla="*/ 172720 w 1869440"/>
              <a:gd name="connsiteY22"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71320 w 1869440"/>
              <a:gd name="connsiteY11" fmla="*/ 108204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432560 h 1508760"/>
              <a:gd name="connsiteX11" fmla="*/ 1652270 w 1869440"/>
              <a:gd name="connsiteY11" fmla="*/ 106299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869440"/>
              <a:gd name="connsiteY0" fmla="*/ 274320 h 1508760"/>
              <a:gd name="connsiteX1" fmla="*/ 0 w 1869440"/>
              <a:gd name="connsiteY1" fmla="*/ 421640 h 1508760"/>
              <a:gd name="connsiteX2" fmla="*/ 118110 w 1869440"/>
              <a:gd name="connsiteY2" fmla="*/ 566420 h 1508760"/>
              <a:gd name="connsiteX3" fmla="*/ 340360 w 1869440"/>
              <a:gd name="connsiteY3" fmla="*/ 608330 h 1508760"/>
              <a:gd name="connsiteX4" fmla="*/ 604520 w 1869440"/>
              <a:gd name="connsiteY4" fmla="*/ 807720 h 1508760"/>
              <a:gd name="connsiteX5" fmla="*/ 787400 w 1869440"/>
              <a:gd name="connsiteY5" fmla="*/ 929640 h 1508760"/>
              <a:gd name="connsiteX6" fmla="*/ 1085850 w 1869440"/>
              <a:gd name="connsiteY6" fmla="*/ 998220 h 1508760"/>
              <a:gd name="connsiteX7" fmla="*/ 1442720 w 1869440"/>
              <a:gd name="connsiteY7" fmla="*/ 1219200 h 1508760"/>
              <a:gd name="connsiteX8" fmla="*/ 1610360 w 1869440"/>
              <a:gd name="connsiteY8" fmla="*/ 1295400 h 1508760"/>
              <a:gd name="connsiteX9" fmla="*/ 1793240 w 1869440"/>
              <a:gd name="connsiteY9" fmla="*/ 1508760 h 1508760"/>
              <a:gd name="connsiteX10" fmla="*/ 1869440 w 1869440"/>
              <a:gd name="connsiteY10" fmla="*/ 1394460 h 1508760"/>
              <a:gd name="connsiteX11" fmla="*/ 1652270 w 1869440"/>
              <a:gd name="connsiteY11" fmla="*/ 1062990 h 1508760"/>
              <a:gd name="connsiteX12" fmla="*/ 1428750 w 1869440"/>
              <a:gd name="connsiteY12" fmla="*/ 1007110 h 1508760"/>
              <a:gd name="connsiteX13" fmla="*/ 1214120 w 1869440"/>
              <a:gd name="connsiteY13" fmla="*/ 899160 h 1508760"/>
              <a:gd name="connsiteX14" fmla="*/ 817880 w 1869440"/>
              <a:gd name="connsiteY14" fmla="*/ 792480 h 1508760"/>
              <a:gd name="connsiteX15" fmla="*/ 468630 w 1869440"/>
              <a:gd name="connsiteY15" fmla="*/ 605790 h 1508760"/>
              <a:gd name="connsiteX16" fmla="*/ 328930 w 1869440"/>
              <a:gd name="connsiteY16" fmla="*/ 486410 h 1508760"/>
              <a:gd name="connsiteX17" fmla="*/ 528320 w 1869440"/>
              <a:gd name="connsiteY17" fmla="*/ 320040 h 1508760"/>
              <a:gd name="connsiteX18" fmla="*/ 635000 w 1869440"/>
              <a:gd name="connsiteY18" fmla="*/ 121920 h 1508760"/>
              <a:gd name="connsiteX19" fmla="*/ 558800 w 1869440"/>
              <a:gd name="connsiteY19" fmla="*/ 30480 h 1508760"/>
              <a:gd name="connsiteX20" fmla="*/ 360680 w 1869440"/>
              <a:gd name="connsiteY20" fmla="*/ 0 h 1508760"/>
              <a:gd name="connsiteX21" fmla="*/ 246380 w 1869440"/>
              <a:gd name="connsiteY21" fmla="*/ 100330 h 1508760"/>
              <a:gd name="connsiteX22" fmla="*/ 195580 w 1869440"/>
              <a:gd name="connsiteY22" fmla="*/ 176530 h 1508760"/>
              <a:gd name="connsiteX23" fmla="*/ 172720 w 1869440"/>
              <a:gd name="connsiteY23" fmla="*/ 223520 h 1508760"/>
              <a:gd name="connsiteX0" fmla="*/ 113030 w 1977390"/>
              <a:gd name="connsiteY0" fmla="*/ 274320 h 1515110"/>
              <a:gd name="connsiteX1" fmla="*/ 0 w 1977390"/>
              <a:gd name="connsiteY1" fmla="*/ 421640 h 1515110"/>
              <a:gd name="connsiteX2" fmla="*/ 118110 w 1977390"/>
              <a:gd name="connsiteY2" fmla="*/ 566420 h 1515110"/>
              <a:gd name="connsiteX3" fmla="*/ 340360 w 1977390"/>
              <a:gd name="connsiteY3" fmla="*/ 608330 h 1515110"/>
              <a:gd name="connsiteX4" fmla="*/ 604520 w 1977390"/>
              <a:gd name="connsiteY4" fmla="*/ 807720 h 1515110"/>
              <a:gd name="connsiteX5" fmla="*/ 787400 w 1977390"/>
              <a:gd name="connsiteY5" fmla="*/ 929640 h 1515110"/>
              <a:gd name="connsiteX6" fmla="*/ 1085850 w 1977390"/>
              <a:gd name="connsiteY6" fmla="*/ 998220 h 1515110"/>
              <a:gd name="connsiteX7" fmla="*/ 1442720 w 1977390"/>
              <a:gd name="connsiteY7" fmla="*/ 1219200 h 1515110"/>
              <a:gd name="connsiteX8" fmla="*/ 1610360 w 1977390"/>
              <a:gd name="connsiteY8" fmla="*/ 1295400 h 1515110"/>
              <a:gd name="connsiteX9" fmla="*/ 1793240 w 1977390"/>
              <a:gd name="connsiteY9" fmla="*/ 1508760 h 1515110"/>
              <a:gd name="connsiteX10" fmla="*/ 1977390 w 1977390"/>
              <a:gd name="connsiteY10" fmla="*/ 1515110 h 1515110"/>
              <a:gd name="connsiteX11" fmla="*/ 1652270 w 1977390"/>
              <a:gd name="connsiteY11" fmla="*/ 1062990 h 1515110"/>
              <a:gd name="connsiteX12" fmla="*/ 1428750 w 1977390"/>
              <a:gd name="connsiteY12" fmla="*/ 1007110 h 1515110"/>
              <a:gd name="connsiteX13" fmla="*/ 1214120 w 1977390"/>
              <a:gd name="connsiteY13" fmla="*/ 899160 h 1515110"/>
              <a:gd name="connsiteX14" fmla="*/ 817880 w 1977390"/>
              <a:gd name="connsiteY14" fmla="*/ 792480 h 1515110"/>
              <a:gd name="connsiteX15" fmla="*/ 468630 w 1977390"/>
              <a:gd name="connsiteY15" fmla="*/ 605790 h 1515110"/>
              <a:gd name="connsiteX16" fmla="*/ 328930 w 1977390"/>
              <a:gd name="connsiteY16" fmla="*/ 486410 h 1515110"/>
              <a:gd name="connsiteX17" fmla="*/ 528320 w 1977390"/>
              <a:gd name="connsiteY17" fmla="*/ 320040 h 1515110"/>
              <a:gd name="connsiteX18" fmla="*/ 635000 w 1977390"/>
              <a:gd name="connsiteY18" fmla="*/ 121920 h 1515110"/>
              <a:gd name="connsiteX19" fmla="*/ 558800 w 1977390"/>
              <a:gd name="connsiteY19" fmla="*/ 30480 h 1515110"/>
              <a:gd name="connsiteX20" fmla="*/ 360680 w 1977390"/>
              <a:gd name="connsiteY20" fmla="*/ 0 h 1515110"/>
              <a:gd name="connsiteX21" fmla="*/ 246380 w 1977390"/>
              <a:gd name="connsiteY21" fmla="*/ 100330 h 1515110"/>
              <a:gd name="connsiteX22" fmla="*/ 195580 w 1977390"/>
              <a:gd name="connsiteY22" fmla="*/ 176530 h 1515110"/>
              <a:gd name="connsiteX23" fmla="*/ 172720 w 1977390"/>
              <a:gd name="connsiteY23" fmla="*/ 223520 h 1515110"/>
              <a:gd name="connsiteX0" fmla="*/ 113030 w 1977390"/>
              <a:gd name="connsiteY0" fmla="*/ 274320 h 1610360"/>
              <a:gd name="connsiteX1" fmla="*/ 0 w 1977390"/>
              <a:gd name="connsiteY1" fmla="*/ 421640 h 1610360"/>
              <a:gd name="connsiteX2" fmla="*/ 118110 w 1977390"/>
              <a:gd name="connsiteY2" fmla="*/ 566420 h 1610360"/>
              <a:gd name="connsiteX3" fmla="*/ 340360 w 1977390"/>
              <a:gd name="connsiteY3" fmla="*/ 608330 h 1610360"/>
              <a:gd name="connsiteX4" fmla="*/ 604520 w 1977390"/>
              <a:gd name="connsiteY4" fmla="*/ 807720 h 1610360"/>
              <a:gd name="connsiteX5" fmla="*/ 787400 w 1977390"/>
              <a:gd name="connsiteY5" fmla="*/ 929640 h 1610360"/>
              <a:gd name="connsiteX6" fmla="*/ 1085850 w 1977390"/>
              <a:gd name="connsiteY6" fmla="*/ 998220 h 1610360"/>
              <a:gd name="connsiteX7" fmla="*/ 1442720 w 1977390"/>
              <a:gd name="connsiteY7" fmla="*/ 1219200 h 1610360"/>
              <a:gd name="connsiteX8" fmla="*/ 1610360 w 1977390"/>
              <a:gd name="connsiteY8" fmla="*/ 1295400 h 1610360"/>
              <a:gd name="connsiteX9" fmla="*/ 1812290 w 1977390"/>
              <a:gd name="connsiteY9" fmla="*/ 1610360 h 1610360"/>
              <a:gd name="connsiteX10" fmla="*/ 1977390 w 1977390"/>
              <a:gd name="connsiteY10" fmla="*/ 1515110 h 1610360"/>
              <a:gd name="connsiteX11" fmla="*/ 1652270 w 1977390"/>
              <a:gd name="connsiteY11" fmla="*/ 1062990 h 1610360"/>
              <a:gd name="connsiteX12" fmla="*/ 1428750 w 1977390"/>
              <a:gd name="connsiteY12" fmla="*/ 1007110 h 1610360"/>
              <a:gd name="connsiteX13" fmla="*/ 1214120 w 1977390"/>
              <a:gd name="connsiteY13" fmla="*/ 899160 h 1610360"/>
              <a:gd name="connsiteX14" fmla="*/ 817880 w 1977390"/>
              <a:gd name="connsiteY14" fmla="*/ 792480 h 1610360"/>
              <a:gd name="connsiteX15" fmla="*/ 468630 w 1977390"/>
              <a:gd name="connsiteY15" fmla="*/ 605790 h 1610360"/>
              <a:gd name="connsiteX16" fmla="*/ 328930 w 1977390"/>
              <a:gd name="connsiteY16" fmla="*/ 486410 h 1610360"/>
              <a:gd name="connsiteX17" fmla="*/ 528320 w 1977390"/>
              <a:gd name="connsiteY17" fmla="*/ 320040 h 1610360"/>
              <a:gd name="connsiteX18" fmla="*/ 635000 w 1977390"/>
              <a:gd name="connsiteY18" fmla="*/ 121920 h 1610360"/>
              <a:gd name="connsiteX19" fmla="*/ 558800 w 1977390"/>
              <a:gd name="connsiteY19" fmla="*/ 30480 h 1610360"/>
              <a:gd name="connsiteX20" fmla="*/ 360680 w 1977390"/>
              <a:gd name="connsiteY20" fmla="*/ 0 h 1610360"/>
              <a:gd name="connsiteX21" fmla="*/ 246380 w 1977390"/>
              <a:gd name="connsiteY21" fmla="*/ 100330 h 1610360"/>
              <a:gd name="connsiteX22" fmla="*/ 195580 w 1977390"/>
              <a:gd name="connsiteY22" fmla="*/ 176530 h 1610360"/>
              <a:gd name="connsiteX23" fmla="*/ 172720 w 1977390"/>
              <a:gd name="connsiteY23" fmla="*/ 223520 h 1610360"/>
              <a:gd name="connsiteX0" fmla="*/ 113030 w 1977390"/>
              <a:gd name="connsiteY0" fmla="*/ 274320 h 1610360"/>
              <a:gd name="connsiteX1" fmla="*/ 0 w 1977390"/>
              <a:gd name="connsiteY1" fmla="*/ 421640 h 1610360"/>
              <a:gd name="connsiteX2" fmla="*/ 118110 w 1977390"/>
              <a:gd name="connsiteY2" fmla="*/ 566420 h 1610360"/>
              <a:gd name="connsiteX3" fmla="*/ 340360 w 1977390"/>
              <a:gd name="connsiteY3" fmla="*/ 608330 h 1610360"/>
              <a:gd name="connsiteX4" fmla="*/ 604520 w 1977390"/>
              <a:gd name="connsiteY4" fmla="*/ 807720 h 1610360"/>
              <a:gd name="connsiteX5" fmla="*/ 787400 w 1977390"/>
              <a:gd name="connsiteY5" fmla="*/ 929640 h 1610360"/>
              <a:gd name="connsiteX6" fmla="*/ 1085850 w 1977390"/>
              <a:gd name="connsiteY6" fmla="*/ 998220 h 1610360"/>
              <a:gd name="connsiteX7" fmla="*/ 1442720 w 1977390"/>
              <a:gd name="connsiteY7" fmla="*/ 1219200 h 1610360"/>
              <a:gd name="connsiteX8" fmla="*/ 1610360 w 1977390"/>
              <a:gd name="connsiteY8" fmla="*/ 1295400 h 1610360"/>
              <a:gd name="connsiteX9" fmla="*/ 1812290 w 1977390"/>
              <a:gd name="connsiteY9" fmla="*/ 1610360 h 1610360"/>
              <a:gd name="connsiteX10" fmla="*/ 1977390 w 1977390"/>
              <a:gd name="connsiteY10" fmla="*/ 1515110 h 1610360"/>
              <a:gd name="connsiteX11" fmla="*/ 1639570 w 1977390"/>
              <a:gd name="connsiteY11" fmla="*/ 1094740 h 1610360"/>
              <a:gd name="connsiteX12" fmla="*/ 1428750 w 1977390"/>
              <a:gd name="connsiteY12" fmla="*/ 1007110 h 1610360"/>
              <a:gd name="connsiteX13" fmla="*/ 1214120 w 1977390"/>
              <a:gd name="connsiteY13" fmla="*/ 899160 h 1610360"/>
              <a:gd name="connsiteX14" fmla="*/ 817880 w 1977390"/>
              <a:gd name="connsiteY14" fmla="*/ 792480 h 1610360"/>
              <a:gd name="connsiteX15" fmla="*/ 468630 w 1977390"/>
              <a:gd name="connsiteY15" fmla="*/ 605790 h 1610360"/>
              <a:gd name="connsiteX16" fmla="*/ 328930 w 1977390"/>
              <a:gd name="connsiteY16" fmla="*/ 486410 h 1610360"/>
              <a:gd name="connsiteX17" fmla="*/ 528320 w 1977390"/>
              <a:gd name="connsiteY17" fmla="*/ 320040 h 1610360"/>
              <a:gd name="connsiteX18" fmla="*/ 635000 w 1977390"/>
              <a:gd name="connsiteY18" fmla="*/ 121920 h 1610360"/>
              <a:gd name="connsiteX19" fmla="*/ 558800 w 1977390"/>
              <a:gd name="connsiteY19" fmla="*/ 30480 h 1610360"/>
              <a:gd name="connsiteX20" fmla="*/ 360680 w 1977390"/>
              <a:gd name="connsiteY20" fmla="*/ 0 h 1610360"/>
              <a:gd name="connsiteX21" fmla="*/ 246380 w 1977390"/>
              <a:gd name="connsiteY21" fmla="*/ 100330 h 1610360"/>
              <a:gd name="connsiteX22" fmla="*/ 195580 w 1977390"/>
              <a:gd name="connsiteY22" fmla="*/ 176530 h 1610360"/>
              <a:gd name="connsiteX23" fmla="*/ 172720 w 197739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40360 w 1958340"/>
              <a:gd name="connsiteY3" fmla="*/ 6083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6642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04520 w 1958340"/>
              <a:gd name="connsiteY4" fmla="*/ 80772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87400 w 1958340"/>
              <a:gd name="connsiteY5" fmla="*/ 929640 h 1610360"/>
              <a:gd name="connsiteX6" fmla="*/ 1085850 w 1958340"/>
              <a:gd name="connsiteY6" fmla="*/ 998220 h 1610360"/>
              <a:gd name="connsiteX7" fmla="*/ 1442720 w 1958340"/>
              <a:gd name="connsiteY7" fmla="*/ 1219200 h 1610360"/>
              <a:gd name="connsiteX8" fmla="*/ 1610360 w 1958340"/>
              <a:gd name="connsiteY8" fmla="*/ 1295400 h 1610360"/>
              <a:gd name="connsiteX9" fmla="*/ 1812290 w 1958340"/>
              <a:gd name="connsiteY9" fmla="*/ 1610360 h 1610360"/>
              <a:gd name="connsiteX10" fmla="*/ 1958340 w 1958340"/>
              <a:gd name="connsiteY10" fmla="*/ 1515110 h 1610360"/>
              <a:gd name="connsiteX11" fmla="*/ 1639570 w 1958340"/>
              <a:gd name="connsiteY11" fmla="*/ 1094740 h 1610360"/>
              <a:gd name="connsiteX12" fmla="*/ 1428750 w 1958340"/>
              <a:gd name="connsiteY12" fmla="*/ 1007110 h 1610360"/>
              <a:gd name="connsiteX13" fmla="*/ 1214120 w 1958340"/>
              <a:gd name="connsiteY13" fmla="*/ 899160 h 1610360"/>
              <a:gd name="connsiteX14" fmla="*/ 817880 w 1958340"/>
              <a:gd name="connsiteY14" fmla="*/ 792480 h 1610360"/>
              <a:gd name="connsiteX15" fmla="*/ 468630 w 1958340"/>
              <a:gd name="connsiteY15" fmla="*/ 605790 h 1610360"/>
              <a:gd name="connsiteX16" fmla="*/ 328930 w 1958340"/>
              <a:gd name="connsiteY16" fmla="*/ 486410 h 1610360"/>
              <a:gd name="connsiteX17" fmla="*/ 528320 w 1958340"/>
              <a:gd name="connsiteY17" fmla="*/ 320040 h 1610360"/>
              <a:gd name="connsiteX18" fmla="*/ 635000 w 1958340"/>
              <a:gd name="connsiteY18" fmla="*/ 121920 h 1610360"/>
              <a:gd name="connsiteX19" fmla="*/ 558800 w 1958340"/>
              <a:gd name="connsiteY19" fmla="*/ 30480 h 1610360"/>
              <a:gd name="connsiteX20" fmla="*/ 360680 w 1958340"/>
              <a:gd name="connsiteY20" fmla="*/ 0 h 1610360"/>
              <a:gd name="connsiteX21" fmla="*/ 246380 w 1958340"/>
              <a:gd name="connsiteY21" fmla="*/ 100330 h 1610360"/>
              <a:gd name="connsiteX22" fmla="*/ 195580 w 1958340"/>
              <a:gd name="connsiteY22" fmla="*/ 176530 h 1610360"/>
              <a:gd name="connsiteX23" fmla="*/ 172720 w 1958340"/>
              <a:gd name="connsiteY23"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87400 w 1958340"/>
              <a:gd name="connsiteY5" fmla="*/ 929640 h 1610360"/>
              <a:gd name="connsiteX6" fmla="*/ 830580 w 1958340"/>
              <a:gd name="connsiteY6" fmla="*/ 904240 h 1610360"/>
              <a:gd name="connsiteX7" fmla="*/ 1085850 w 1958340"/>
              <a:gd name="connsiteY7" fmla="*/ 998220 h 1610360"/>
              <a:gd name="connsiteX8" fmla="*/ 1442720 w 1958340"/>
              <a:gd name="connsiteY8" fmla="*/ 1219200 h 1610360"/>
              <a:gd name="connsiteX9" fmla="*/ 1610360 w 1958340"/>
              <a:gd name="connsiteY9" fmla="*/ 1295400 h 1610360"/>
              <a:gd name="connsiteX10" fmla="*/ 1812290 w 1958340"/>
              <a:gd name="connsiteY10" fmla="*/ 1610360 h 1610360"/>
              <a:gd name="connsiteX11" fmla="*/ 1958340 w 1958340"/>
              <a:gd name="connsiteY11" fmla="*/ 1515110 h 1610360"/>
              <a:gd name="connsiteX12" fmla="*/ 1639570 w 1958340"/>
              <a:gd name="connsiteY12" fmla="*/ 1094740 h 1610360"/>
              <a:gd name="connsiteX13" fmla="*/ 1428750 w 1958340"/>
              <a:gd name="connsiteY13" fmla="*/ 1007110 h 1610360"/>
              <a:gd name="connsiteX14" fmla="*/ 1214120 w 1958340"/>
              <a:gd name="connsiteY14" fmla="*/ 899160 h 1610360"/>
              <a:gd name="connsiteX15" fmla="*/ 817880 w 1958340"/>
              <a:gd name="connsiteY15" fmla="*/ 792480 h 1610360"/>
              <a:gd name="connsiteX16" fmla="*/ 468630 w 1958340"/>
              <a:gd name="connsiteY16" fmla="*/ 605790 h 1610360"/>
              <a:gd name="connsiteX17" fmla="*/ 328930 w 1958340"/>
              <a:gd name="connsiteY17" fmla="*/ 486410 h 1610360"/>
              <a:gd name="connsiteX18" fmla="*/ 528320 w 1958340"/>
              <a:gd name="connsiteY18" fmla="*/ 320040 h 1610360"/>
              <a:gd name="connsiteX19" fmla="*/ 635000 w 1958340"/>
              <a:gd name="connsiteY19" fmla="*/ 121920 h 1610360"/>
              <a:gd name="connsiteX20" fmla="*/ 558800 w 1958340"/>
              <a:gd name="connsiteY20" fmla="*/ 30480 h 1610360"/>
              <a:gd name="connsiteX21" fmla="*/ 360680 w 1958340"/>
              <a:gd name="connsiteY21" fmla="*/ 0 h 1610360"/>
              <a:gd name="connsiteX22" fmla="*/ 246380 w 1958340"/>
              <a:gd name="connsiteY22" fmla="*/ 100330 h 1610360"/>
              <a:gd name="connsiteX23" fmla="*/ 195580 w 1958340"/>
              <a:gd name="connsiteY23" fmla="*/ 176530 h 1610360"/>
              <a:gd name="connsiteX24" fmla="*/ 172720 w 1958340"/>
              <a:gd name="connsiteY24" fmla="*/ 223520 h 1610360"/>
              <a:gd name="connsiteX0" fmla="*/ 113030 w 1958340"/>
              <a:gd name="connsiteY0" fmla="*/ 274320 h 1610360"/>
              <a:gd name="connsiteX1" fmla="*/ 0 w 1958340"/>
              <a:gd name="connsiteY1" fmla="*/ 421640 h 1610360"/>
              <a:gd name="connsiteX2" fmla="*/ 118110 w 1958340"/>
              <a:gd name="connsiteY2" fmla="*/ 576580 h 1610360"/>
              <a:gd name="connsiteX3" fmla="*/ 304800 w 1958340"/>
              <a:gd name="connsiteY3" fmla="*/ 582930 h 1610360"/>
              <a:gd name="connsiteX4" fmla="*/ 612140 w 1958340"/>
              <a:gd name="connsiteY4" fmla="*/ 792480 h 1610360"/>
              <a:gd name="connsiteX5" fmla="*/ 759460 w 1958340"/>
              <a:gd name="connsiteY5" fmla="*/ 845820 h 1610360"/>
              <a:gd name="connsiteX6" fmla="*/ 830580 w 1958340"/>
              <a:gd name="connsiteY6" fmla="*/ 904240 h 1610360"/>
              <a:gd name="connsiteX7" fmla="*/ 1085850 w 1958340"/>
              <a:gd name="connsiteY7" fmla="*/ 998220 h 1610360"/>
              <a:gd name="connsiteX8" fmla="*/ 1442720 w 1958340"/>
              <a:gd name="connsiteY8" fmla="*/ 1219200 h 1610360"/>
              <a:gd name="connsiteX9" fmla="*/ 1610360 w 1958340"/>
              <a:gd name="connsiteY9" fmla="*/ 1295400 h 1610360"/>
              <a:gd name="connsiteX10" fmla="*/ 1812290 w 1958340"/>
              <a:gd name="connsiteY10" fmla="*/ 1610360 h 1610360"/>
              <a:gd name="connsiteX11" fmla="*/ 1958340 w 1958340"/>
              <a:gd name="connsiteY11" fmla="*/ 1515110 h 1610360"/>
              <a:gd name="connsiteX12" fmla="*/ 1639570 w 1958340"/>
              <a:gd name="connsiteY12" fmla="*/ 1094740 h 1610360"/>
              <a:gd name="connsiteX13" fmla="*/ 1428750 w 1958340"/>
              <a:gd name="connsiteY13" fmla="*/ 1007110 h 1610360"/>
              <a:gd name="connsiteX14" fmla="*/ 1214120 w 1958340"/>
              <a:gd name="connsiteY14" fmla="*/ 899160 h 1610360"/>
              <a:gd name="connsiteX15" fmla="*/ 817880 w 1958340"/>
              <a:gd name="connsiteY15" fmla="*/ 792480 h 1610360"/>
              <a:gd name="connsiteX16" fmla="*/ 468630 w 1958340"/>
              <a:gd name="connsiteY16" fmla="*/ 605790 h 1610360"/>
              <a:gd name="connsiteX17" fmla="*/ 328930 w 1958340"/>
              <a:gd name="connsiteY17" fmla="*/ 486410 h 1610360"/>
              <a:gd name="connsiteX18" fmla="*/ 528320 w 1958340"/>
              <a:gd name="connsiteY18" fmla="*/ 320040 h 1610360"/>
              <a:gd name="connsiteX19" fmla="*/ 635000 w 1958340"/>
              <a:gd name="connsiteY19" fmla="*/ 121920 h 1610360"/>
              <a:gd name="connsiteX20" fmla="*/ 558800 w 1958340"/>
              <a:gd name="connsiteY20" fmla="*/ 30480 h 1610360"/>
              <a:gd name="connsiteX21" fmla="*/ 360680 w 1958340"/>
              <a:gd name="connsiteY21" fmla="*/ 0 h 1610360"/>
              <a:gd name="connsiteX22" fmla="*/ 246380 w 1958340"/>
              <a:gd name="connsiteY22" fmla="*/ 100330 h 1610360"/>
              <a:gd name="connsiteX23" fmla="*/ 195580 w 1958340"/>
              <a:gd name="connsiteY23" fmla="*/ 176530 h 1610360"/>
              <a:gd name="connsiteX24" fmla="*/ 172720 w 1958340"/>
              <a:gd name="connsiteY24" fmla="*/ 223520 h 1610360"/>
              <a:gd name="connsiteX0" fmla="*/ 105410 w 1950720"/>
              <a:gd name="connsiteY0" fmla="*/ 274320 h 1610360"/>
              <a:gd name="connsiteX1" fmla="*/ 0 w 1950720"/>
              <a:gd name="connsiteY1" fmla="*/ 416560 h 1610360"/>
              <a:gd name="connsiteX2" fmla="*/ 110490 w 1950720"/>
              <a:gd name="connsiteY2" fmla="*/ 576580 h 1610360"/>
              <a:gd name="connsiteX3" fmla="*/ 297180 w 1950720"/>
              <a:gd name="connsiteY3" fmla="*/ 582930 h 1610360"/>
              <a:gd name="connsiteX4" fmla="*/ 604520 w 1950720"/>
              <a:gd name="connsiteY4" fmla="*/ 792480 h 1610360"/>
              <a:gd name="connsiteX5" fmla="*/ 751840 w 1950720"/>
              <a:gd name="connsiteY5" fmla="*/ 845820 h 1610360"/>
              <a:gd name="connsiteX6" fmla="*/ 822960 w 1950720"/>
              <a:gd name="connsiteY6" fmla="*/ 904240 h 1610360"/>
              <a:gd name="connsiteX7" fmla="*/ 1078230 w 1950720"/>
              <a:gd name="connsiteY7" fmla="*/ 998220 h 1610360"/>
              <a:gd name="connsiteX8" fmla="*/ 1435100 w 1950720"/>
              <a:gd name="connsiteY8" fmla="*/ 1219200 h 1610360"/>
              <a:gd name="connsiteX9" fmla="*/ 1602740 w 1950720"/>
              <a:gd name="connsiteY9" fmla="*/ 1295400 h 1610360"/>
              <a:gd name="connsiteX10" fmla="*/ 1804670 w 1950720"/>
              <a:gd name="connsiteY10" fmla="*/ 1610360 h 1610360"/>
              <a:gd name="connsiteX11" fmla="*/ 1950720 w 1950720"/>
              <a:gd name="connsiteY11" fmla="*/ 1515110 h 1610360"/>
              <a:gd name="connsiteX12" fmla="*/ 1631950 w 1950720"/>
              <a:gd name="connsiteY12" fmla="*/ 1094740 h 1610360"/>
              <a:gd name="connsiteX13" fmla="*/ 1421130 w 1950720"/>
              <a:gd name="connsiteY13" fmla="*/ 1007110 h 1610360"/>
              <a:gd name="connsiteX14" fmla="*/ 1206500 w 1950720"/>
              <a:gd name="connsiteY14" fmla="*/ 899160 h 1610360"/>
              <a:gd name="connsiteX15" fmla="*/ 810260 w 1950720"/>
              <a:gd name="connsiteY15" fmla="*/ 792480 h 1610360"/>
              <a:gd name="connsiteX16" fmla="*/ 461010 w 1950720"/>
              <a:gd name="connsiteY16" fmla="*/ 605790 h 1610360"/>
              <a:gd name="connsiteX17" fmla="*/ 321310 w 1950720"/>
              <a:gd name="connsiteY17" fmla="*/ 486410 h 1610360"/>
              <a:gd name="connsiteX18" fmla="*/ 520700 w 1950720"/>
              <a:gd name="connsiteY18" fmla="*/ 320040 h 1610360"/>
              <a:gd name="connsiteX19" fmla="*/ 627380 w 1950720"/>
              <a:gd name="connsiteY19" fmla="*/ 121920 h 1610360"/>
              <a:gd name="connsiteX20" fmla="*/ 551180 w 1950720"/>
              <a:gd name="connsiteY20" fmla="*/ 30480 h 1610360"/>
              <a:gd name="connsiteX21" fmla="*/ 353060 w 1950720"/>
              <a:gd name="connsiteY21" fmla="*/ 0 h 1610360"/>
              <a:gd name="connsiteX22" fmla="*/ 238760 w 1950720"/>
              <a:gd name="connsiteY22" fmla="*/ 100330 h 1610360"/>
              <a:gd name="connsiteX23" fmla="*/ 187960 w 1950720"/>
              <a:gd name="connsiteY23" fmla="*/ 176530 h 1610360"/>
              <a:gd name="connsiteX24" fmla="*/ 165100 w 1950720"/>
              <a:gd name="connsiteY24" fmla="*/ 223520 h 1610360"/>
              <a:gd name="connsiteX0" fmla="*/ 105410 w 1950720"/>
              <a:gd name="connsiteY0" fmla="*/ 274320 h 1610360"/>
              <a:gd name="connsiteX1" fmla="*/ 0 w 1950720"/>
              <a:gd name="connsiteY1" fmla="*/ 416560 h 1610360"/>
              <a:gd name="connsiteX2" fmla="*/ 110490 w 1950720"/>
              <a:gd name="connsiteY2" fmla="*/ 576580 h 1610360"/>
              <a:gd name="connsiteX3" fmla="*/ 297180 w 1950720"/>
              <a:gd name="connsiteY3" fmla="*/ 582930 h 1610360"/>
              <a:gd name="connsiteX4" fmla="*/ 604520 w 1950720"/>
              <a:gd name="connsiteY4" fmla="*/ 792480 h 1610360"/>
              <a:gd name="connsiteX5" fmla="*/ 751840 w 1950720"/>
              <a:gd name="connsiteY5" fmla="*/ 845820 h 1610360"/>
              <a:gd name="connsiteX6" fmla="*/ 822960 w 1950720"/>
              <a:gd name="connsiteY6" fmla="*/ 904240 h 1610360"/>
              <a:gd name="connsiteX7" fmla="*/ 1078230 w 1950720"/>
              <a:gd name="connsiteY7" fmla="*/ 998220 h 1610360"/>
              <a:gd name="connsiteX8" fmla="*/ 1435100 w 1950720"/>
              <a:gd name="connsiteY8" fmla="*/ 1219200 h 1610360"/>
              <a:gd name="connsiteX9" fmla="*/ 1602740 w 1950720"/>
              <a:gd name="connsiteY9" fmla="*/ 1295400 h 1610360"/>
              <a:gd name="connsiteX10" fmla="*/ 1804670 w 1950720"/>
              <a:gd name="connsiteY10" fmla="*/ 1610360 h 1610360"/>
              <a:gd name="connsiteX11" fmla="*/ 1950720 w 1950720"/>
              <a:gd name="connsiteY11" fmla="*/ 1515110 h 1610360"/>
              <a:gd name="connsiteX12" fmla="*/ 1631950 w 1950720"/>
              <a:gd name="connsiteY12" fmla="*/ 1094740 h 1610360"/>
              <a:gd name="connsiteX13" fmla="*/ 1421130 w 1950720"/>
              <a:gd name="connsiteY13" fmla="*/ 1007110 h 1610360"/>
              <a:gd name="connsiteX14" fmla="*/ 1206500 w 1950720"/>
              <a:gd name="connsiteY14" fmla="*/ 899160 h 1610360"/>
              <a:gd name="connsiteX15" fmla="*/ 810260 w 1950720"/>
              <a:gd name="connsiteY15" fmla="*/ 792480 h 1610360"/>
              <a:gd name="connsiteX16" fmla="*/ 461010 w 1950720"/>
              <a:gd name="connsiteY16" fmla="*/ 605790 h 1610360"/>
              <a:gd name="connsiteX17" fmla="*/ 321310 w 1950720"/>
              <a:gd name="connsiteY17" fmla="*/ 486410 h 1610360"/>
              <a:gd name="connsiteX18" fmla="*/ 520700 w 1950720"/>
              <a:gd name="connsiteY18" fmla="*/ 320040 h 1610360"/>
              <a:gd name="connsiteX19" fmla="*/ 627380 w 1950720"/>
              <a:gd name="connsiteY19" fmla="*/ 121920 h 1610360"/>
              <a:gd name="connsiteX20" fmla="*/ 551180 w 1950720"/>
              <a:gd name="connsiteY20" fmla="*/ 30480 h 1610360"/>
              <a:gd name="connsiteX21" fmla="*/ 353060 w 1950720"/>
              <a:gd name="connsiteY21" fmla="*/ 0 h 1610360"/>
              <a:gd name="connsiteX22" fmla="*/ 238760 w 1950720"/>
              <a:gd name="connsiteY22" fmla="*/ 100330 h 1610360"/>
              <a:gd name="connsiteX23" fmla="*/ 187960 w 1950720"/>
              <a:gd name="connsiteY23" fmla="*/ 176530 h 1610360"/>
              <a:gd name="connsiteX24" fmla="*/ 165100 w 1950720"/>
              <a:gd name="connsiteY24" fmla="*/ 223520 h 1610360"/>
              <a:gd name="connsiteX0" fmla="*/ 110697 w 1956007"/>
              <a:gd name="connsiteY0" fmla="*/ 274320 h 1610360"/>
              <a:gd name="connsiteX1" fmla="*/ 25607 w 1956007"/>
              <a:gd name="connsiteY1" fmla="*/ 345440 h 1610360"/>
              <a:gd name="connsiteX2" fmla="*/ 5287 w 1956007"/>
              <a:gd name="connsiteY2" fmla="*/ 416560 h 1610360"/>
              <a:gd name="connsiteX3" fmla="*/ 115777 w 1956007"/>
              <a:gd name="connsiteY3" fmla="*/ 576580 h 1610360"/>
              <a:gd name="connsiteX4" fmla="*/ 302467 w 1956007"/>
              <a:gd name="connsiteY4" fmla="*/ 582930 h 1610360"/>
              <a:gd name="connsiteX5" fmla="*/ 609807 w 1956007"/>
              <a:gd name="connsiteY5" fmla="*/ 792480 h 1610360"/>
              <a:gd name="connsiteX6" fmla="*/ 757127 w 1956007"/>
              <a:gd name="connsiteY6" fmla="*/ 845820 h 1610360"/>
              <a:gd name="connsiteX7" fmla="*/ 828247 w 1956007"/>
              <a:gd name="connsiteY7" fmla="*/ 904240 h 1610360"/>
              <a:gd name="connsiteX8" fmla="*/ 1083517 w 1956007"/>
              <a:gd name="connsiteY8" fmla="*/ 998220 h 1610360"/>
              <a:gd name="connsiteX9" fmla="*/ 1440387 w 1956007"/>
              <a:gd name="connsiteY9" fmla="*/ 1219200 h 1610360"/>
              <a:gd name="connsiteX10" fmla="*/ 1608027 w 1956007"/>
              <a:gd name="connsiteY10" fmla="*/ 1295400 h 1610360"/>
              <a:gd name="connsiteX11" fmla="*/ 1809957 w 1956007"/>
              <a:gd name="connsiteY11" fmla="*/ 1610360 h 1610360"/>
              <a:gd name="connsiteX12" fmla="*/ 1956007 w 1956007"/>
              <a:gd name="connsiteY12" fmla="*/ 1515110 h 1610360"/>
              <a:gd name="connsiteX13" fmla="*/ 1637237 w 1956007"/>
              <a:gd name="connsiteY13" fmla="*/ 1094740 h 1610360"/>
              <a:gd name="connsiteX14" fmla="*/ 1426417 w 1956007"/>
              <a:gd name="connsiteY14" fmla="*/ 1007110 h 1610360"/>
              <a:gd name="connsiteX15" fmla="*/ 1211787 w 1956007"/>
              <a:gd name="connsiteY15" fmla="*/ 899160 h 1610360"/>
              <a:gd name="connsiteX16" fmla="*/ 815547 w 1956007"/>
              <a:gd name="connsiteY16" fmla="*/ 792480 h 1610360"/>
              <a:gd name="connsiteX17" fmla="*/ 466297 w 1956007"/>
              <a:gd name="connsiteY17" fmla="*/ 605790 h 1610360"/>
              <a:gd name="connsiteX18" fmla="*/ 326597 w 1956007"/>
              <a:gd name="connsiteY18" fmla="*/ 486410 h 1610360"/>
              <a:gd name="connsiteX19" fmla="*/ 525987 w 1956007"/>
              <a:gd name="connsiteY19" fmla="*/ 320040 h 1610360"/>
              <a:gd name="connsiteX20" fmla="*/ 632667 w 1956007"/>
              <a:gd name="connsiteY20" fmla="*/ 121920 h 1610360"/>
              <a:gd name="connsiteX21" fmla="*/ 556467 w 1956007"/>
              <a:gd name="connsiteY21" fmla="*/ 30480 h 1610360"/>
              <a:gd name="connsiteX22" fmla="*/ 358347 w 1956007"/>
              <a:gd name="connsiteY22" fmla="*/ 0 h 1610360"/>
              <a:gd name="connsiteX23" fmla="*/ 244047 w 1956007"/>
              <a:gd name="connsiteY23" fmla="*/ 100330 h 1610360"/>
              <a:gd name="connsiteX24" fmla="*/ 193247 w 1956007"/>
              <a:gd name="connsiteY24" fmla="*/ 176530 h 1610360"/>
              <a:gd name="connsiteX25" fmla="*/ 170387 w 1956007"/>
              <a:gd name="connsiteY25" fmla="*/ 223520 h 161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56007" h="1610360">
                <a:moveTo>
                  <a:pt x="110697" y="274320"/>
                </a:moveTo>
                <a:cubicBezTo>
                  <a:pt x="97362" y="288290"/>
                  <a:pt x="43175" y="321733"/>
                  <a:pt x="25607" y="345440"/>
                </a:cubicBezTo>
                <a:cubicBezTo>
                  <a:pt x="8039" y="369147"/>
                  <a:pt x="-8895" y="380153"/>
                  <a:pt x="5287" y="416560"/>
                </a:cubicBezTo>
                <a:lnTo>
                  <a:pt x="115777" y="576580"/>
                </a:lnTo>
                <a:cubicBezTo>
                  <a:pt x="189860" y="590550"/>
                  <a:pt x="251244" y="596900"/>
                  <a:pt x="302467" y="582930"/>
                </a:cubicBezTo>
                <a:cubicBezTo>
                  <a:pt x="341837" y="683260"/>
                  <a:pt x="538687" y="736600"/>
                  <a:pt x="609807" y="792480"/>
                </a:cubicBezTo>
                <a:lnTo>
                  <a:pt x="757127" y="845820"/>
                </a:lnTo>
                <a:cubicBezTo>
                  <a:pt x="761360" y="846667"/>
                  <a:pt x="824014" y="903393"/>
                  <a:pt x="828247" y="904240"/>
                </a:cubicBezTo>
                <a:lnTo>
                  <a:pt x="1083517" y="998220"/>
                </a:lnTo>
                <a:lnTo>
                  <a:pt x="1440387" y="1219200"/>
                </a:lnTo>
                <a:lnTo>
                  <a:pt x="1608027" y="1295400"/>
                </a:lnTo>
                <a:lnTo>
                  <a:pt x="1809957" y="1610360"/>
                </a:lnTo>
                <a:lnTo>
                  <a:pt x="1956007" y="1515110"/>
                </a:lnTo>
                <a:lnTo>
                  <a:pt x="1637237" y="1094740"/>
                </a:lnTo>
                <a:lnTo>
                  <a:pt x="1426417" y="1007110"/>
                </a:lnTo>
                <a:lnTo>
                  <a:pt x="1211787" y="899160"/>
                </a:lnTo>
                <a:lnTo>
                  <a:pt x="815547" y="792480"/>
                </a:lnTo>
                <a:lnTo>
                  <a:pt x="466297" y="605790"/>
                </a:lnTo>
                <a:lnTo>
                  <a:pt x="326597" y="486410"/>
                </a:lnTo>
                <a:lnTo>
                  <a:pt x="525987" y="320040"/>
                </a:lnTo>
                <a:lnTo>
                  <a:pt x="632667" y="121920"/>
                </a:lnTo>
                <a:lnTo>
                  <a:pt x="556467" y="30480"/>
                </a:lnTo>
                <a:lnTo>
                  <a:pt x="358347" y="0"/>
                </a:lnTo>
                <a:lnTo>
                  <a:pt x="244047" y="100330"/>
                </a:lnTo>
                <a:lnTo>
                  <a:pt x="193247" y="176530"/>
                </a:lnTo>
                <a:lnTo>
                  <a:pt x="170387" y="223520"/>
                </a:lnTo>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61" name="Freeform 60"/>
          <p:cNvSpPr/>
          <p:nvPr/>
        </p:nvSpPr>
        <p:spPr>
          <a:xfrm>
            <a:off x="5175250" y="3238500"/>
            <a:ext cx="996950" cy="1333500"/>
          </a:xfrm>
          <a:custGeom>
            <a:avLst/>
            <a:gdLst>
              <a:gd name="connsiteX0" fmla="*/ 552450 w 996950"/>
              <a:gd name="connsiteY0" fmla="*/ 1206500 h 1333500"/>
              <a:gd name="connsiteX1" fmla="*/ 781050 w 996950"/>
              <a:gd name="connsiteY1" fmla="*/ 1009650 h 1333500"/>
              <a:gd name="connsiteX2" fmla="*/ 768350 w 996950"/>
              <a:gd name="connsiteY2" fmla="*/ 908050 h 1333500"/>
              <a:gd name="connsiteX3" fmla="*/ 590550 w 996950"/>
              <a:gd name="connsiteY3" fmla="*/ 825500 h 1333500"/>
              <a:gd name="connsiteX4" fmla="*/ 603250 w 996950"/>
              <a:gd name="connsiteY4" fmla="*/ 628650 h 1333500"/>
              <a:gd name="connsiteX5" fmla="*/ 514350 w 996950"/>
              <a:gd name="connsiteY5" fmla="*/ 508000 h 1333500"/>
              <a:gd name="connsiteX6" fmla="*/ 444500 w 996950"/>
              <a:gd name="connsiteY6" fmla="*/ 469900 h 1333500"/>
              <a:gd name="connsiteX7" fmla="*/ 292100 w 996950"/>
              <a:gd name="connsiteY7" fmla="*/ 438150 h 1333500"/>
              <a:gd name="connsiteX8" fmla="*/ 76200 w 996950"/>
              <a:gd name="connsiteY8" fmla="*/ 323850 h 1333500"/>
              <a:gd name="connsiteX9" fmla="*/ 0 w 996950"/>
              <a:gd name="connsiteY9" fmla="*/ 209550 h 1333500"/>
              <a:gd name="connsiteX10" fmla="*/ 31750 w 996950"/>
              <a:gd name="connsiteY10" fmla="*/ 57150 h 1333500"/>
              <a:gd name="connsiteX11" fmla="*/ 107950 w 996950"/>
              <a:gd name="connsiteY11" fmla="*/ 0 h 1333500"/>
              <a:gd name="connsiteX12" fmla="*/ 273050 w 996950"/>
              <a:gd name="connsiteY12" fmla="*/ 19050 h 1333500"/>
              <a:gd name="connsiteX13" fmla="*/ 381000 w 996950"/>
              <a:gd name="connsiteY13" fmla="*/ 146050 h 1333500"/>
              <a:gd name="connsiteX14" fmla="*/ 412750 w 996950"/>
              <a:gd name="connsiteY14" fmla="*/ 190500 h 1333500"/>
              <a:gd name="connsiteX15" fmla="*/ 622300 w 996950"/>
              <a:gd name="connsiteY15" fmla="*/ 171450 h 1333500"/>
              <a:gd name="connsiteX16" fmla="*/ 704850 w 996950"/>
              <a:gd name="connsiteY16" fmla="*/ 234950 h 1333500"/>
              <a:gd name="connsiteX17" fmla="*/ 717550 w 996950"/>
              <a:gd name="connsiteY17" fmla="*/ 387350 h 1333500"/>
              <a:gd name="connsiteX18" fmla="*/ 692150 w 996950"/>
              <a:gd name="connsiteY18" fmla="*/ 469900 h 1333500"/>
              <a:gd name="connsiteX19" fmla="*/ 723900 w 996950"/>
              <a:gd name="connsiteY19" fmla="*/ 577850 h 1333500"/>
              <a:gd name="connsiteX20" fmla="*/ 838200 w 996950"/>
              <a:gd name="connsiteY20" fmla="*/ 590550 h 1333500"/>
              <a:gd name="connsiteX21" fmla="*/ 996950 w 996950"/>
              <a:gd name="connsiteY21" fmla="*/ 615950 h 1333500"/>
              <a:gd name="connsiteX22" fmla="*/ 952500 w 996950"/>
              <a:gd name="connsiteY22" fmla="*/ 838200 h 1333500"/>
              <a:gd name="connsiteX23" fmla="*/ 927100 w 996950"/>
              <a:gd name="connsiteY23" fmla="*/ 882650 h 1333500"/>
              <a:gd name="connsiteX24" fmla="*/ 908050 w 996950"/>
              <a:gd name="connsiteY24" fmla="*/ 996950 h 1333500"/>
              <a:gd name="connsiteX25" fmla="*/ 863600 w 996950"/>
              <a:gd name="connsiteY25" fmla="*/ 1111250 h 1333500"/>
              <a:gd name="connsiteX26" fmla="*/ 723900 w 996950"/>
              <a:gd name="connsiteY26" fmla="*/ 1333500 h 1333500"/>
              <a:gd name="connsiteX27" fmla="*/ 552450 w 996950"/>
              <a:gd name="connsiteY27" fmla="*/ 1206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6950" h="1333500">
                <a:moveTo>
                  <a:pt x="552450" y="1206500"/>
                </a:moveTo>
                <a:lnTo>
                  <a:pt x="781050" y="1009650"/>
                </a:lnTo>
                <a:lnTo>
                  <a:pt x="768350" y="908050"/>
                </a:lnTo>
                <a:lnTo>
                  <a:pt x="590550" y="825500"/>
                </a:lnTo>
                <a:lnTo>
                  <a:pt x="603250" y="628650"/>
                </a:lnTo>
                <a:lnTo>
                  <a:pt x="514350" y="508000"/>
                </a:lnTo>
                <a:lnTo>
                  <a:pt x="444500" y="469900"/>
                </a:lnTo>
                <a:lnTo>
                  <a:pt x="292100" y="438150"/>
                </a:lnTo>
                <a:lnTo>
                  <a:pt x="76200" y="323850"/>
                </a:lnTo>
                <a:lnTo>
                  <a:pt x="0" y="209550"/>
                </a:lnTo>
                <a:lnTo>
                  <a:pt x="31750" y="57150"/>
                </a:lnTo>
                <a:lnTo>
                  <a:pt x="107950" y="0"/>
                </a:lnTo>
                <a:lnTo>
                  <a:pt x="273050" y="19050"/>
                </a:lnTo>
                <a:lnTo>
                  <a:pt x="381000" y="146050"/>
                </a:lnTo>
                <a:lnTo>
                  <a:pt x="412750" y="190500"/>
                </a:lnTo>
                <a:lnTo>
                  <a:pt x="622300" y="171450"/>
                </a:lnTo>
                <a:lnTo>
                  <a:pt x="704850" y="234950"/>
                </a:lnTo>
                <a:lnTo>
                  <a:pt x="717550" y="387350"/>
                </a:lnTo>
                <a:lnTo>
                  <a:pt x="692150" y="469900"/>
                </a:lnTo>
                <a:lnTo>
                  <a:pt x="723900" y="577850"/>
                </a:lnTo>
                <a:lnTo>
                  <a:pt x="838200" y="590550"/>
                </a:lnTo>
                <a:lnTo>
                  <a:pt x="996950" y="615950"/>
                </a:lnTo>
                <a:lnTo>
                  <a:pt x="952500" y="838200"/>
                </a:lnTo>
                <a:lnTo>
                  <a:pt x="927100" y="882650"/>
                </a:lnTo>
                <a:lnTo>
                  <a:pt x="908050" y="996950"/>
                </a:lnTo>
                <a:lnTo>
                  <a:pt x="863600" y="1111250"/>
                </a:lnTo>
                <a:lnTo>
                  <a:pt x="723900" y="1333500"/>
                </a:lnTo>
                <a:lnTo>
                  <a:pt x="552450" y="1206500"/>
                </a:lnTo>
                <a:close/>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75" name="Freeform 74"/>
          <p:cNvSpPr/>
          <p:nvPr/>
        </p:nvSpPr>
        <p:spPr>
          <a:xfrm>
            <a:off x="5340350" y="4279900"/>
            <a:ext cx="1327150" cy="1041400"/>
          </a:xfrm>
          <a:custGeom>
            <a:avLst/>
            <a:gdLst>
              <a:gd name="connsiteX0" fmla="*/ 114300 w 1327150"/>
              <a:gd name="connsiteY0" fmla="*/ 107950 h 1041400"/>
              <a:gd name="connsiteX1" fmla="*/ 69850 w 1327150"/>
              <a:gd name="connsiteY1" fmla="*/ 184150 h 1041400"/>
              <a:gd name="connsiteX2" fmla="*/ 82550 w 1327150"/>
              <a:gd name="connsiteY2" fmla="*/ 260350 h 1041400"/>
              <a:gd name="connsiteX3" fmla="*/ 6350 w 1327150"/>
              <a:gd name="connsiteY3" fmla="*/ 342900 h 1041400"/>
              <a:gd name="connsiteX4" fmla="*/ 0 w 1327150"/>
              <a:gd name="connsiteY4" fmla="*/ 393700 h 1041400"/>
              <a:gd name="connsiteX5" fmla="*/ 63500 w 1327150"/>
              <a:gd name="connsiteY5" fmla="*/ 450850 h 1041400"/>
              <a:gd name="connsiteX6" fmla="*/ 25400 w 1327150"/>
              <a:gd name="connsiteY6" fmla="*/ 577850 h 1041400"/>
              <a:gd name="connsiteX7" fmla="*/ 171450 w 1327150"/>
              <a:gd name="connsiteY7" fmla="*/ 590550 h 1041400"/>
              <a:gd name="connsiteX8" fmla="*/ 317500 w 1327150"/>
              <a:gd name="connsiteY8" fmla="*/ 641350 h 1041400"/>
              <a:gd name="connsiteX9" fmla="*/ 482600 w 1327150"/>
              <a:gd name="connsiteY9" fmla="*/ 704850 h 1041400"/>
              <a:gd name="connsiteX10" fmla="*/ 546100 w 1327150"/>
              <a:gd name="connsiteY10" fmla="*/ 768350 h 1041400"/>
              <a:gd name="connsiteX11" fmla="*/ 666750 w 1327150"/>
              <a:gd name="connsiteY11" fmla="*/ 806450 h 1041400"/>
              <a:gd name="connsiteX12" fmla="*/ 768350 w 1327150"/>
              <a:gd name="connsiteY12" fmla="*/ 850900 h 1041400"/>
              <a:gd name="connsiteX13" fmla="*/ 812800 w 1327150"/>
              <a:gd name="connsiteY13" fmla="*/ 952500 h 1041400"/>
              <a:gd name="connsiteX14" fmla="*/ 1016000 w 1327150"/>
              <a:gd name="connsiteY14" fmla="*/ 1041400 h 1041400"/>
              <a:gd name="connsiteX15" fmla="*/ 1231900 w 1327150"/>
              <a:gd name="connsiteY15" fmla="*/ 965200 h 1041400"/>
              <a:gd name="connsiteX16" fmla="*/ 1327150 w 1327150"/>
              <a:gd name="connsiteY16" fmla="*/ 774700 h 1041400"/>
              <a:gd name="connsiteX17" fmla="*/ 1231900 w 1327150"/>
              <a:gd name="connsiteY17" fmla="*/ 501650 h 1041400"/>
              <a:gd name="connsiteX18" fmla="*/ 939800 w 1327150"/>
              <a:gd name="connsiteY18" fmla="*/ 476250 h 1041400"/>
              <a:gd name="connsiteX19" fmla="*/ 844550 w 1327150"/>
              <a:gd name="connsiteY19" fmla="*/ 482600 h 1041400"/>
              <a:gd name="connsiteX20" fmla="*/ 806450 w 1327150"/>
              <a:gd name="connsiteY20" fmla="*/ 381000 h 1041400"/>
              <a:gd name="connsiteX21" fmla="*/ 558800 w 1327150"/>
              <a:gd name="connsiteY21" fmla="*/ 279400 h 1041400"/>
              <a:gd name="connsiteX22" fmla="*/ 400050 w 1327150"/>
              <a:gd name="connsiteY22" fmla="*/ 184150 h 1041400"/>
              <a:gd name="connsiteX23" fmla="*/ 241300 w 1327150"/>
              <a:gd name="connsiteY23" fmla="*/ 0 h 1041400"/>
              <a:gd name="connsiteX24" fmla="*/ 114300 w 1327150"/>
              <a:gd name="connsiteY24" fmla="*/ 10795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7150" h="1041400">
                <a:moveTo>
                  <a:pt x="114300" y="107950"/>
                </a:moveTo>
                <a:lnTo>
                  <a:pt x="69850" y="184150"/>
                </a:lnTo>
                <a:lnTo>
                  <a:pt x="82550" y="260350"/>
                </a:lnTo>
                <a:lnTo>
                  <a:pt x="6350" y="342900"/>
                </a:lnTo>
                <a:lnTo>
                  <a:pt x="0" y="393700"/>
                </a:lnTo>
                <a:lnTo>
                  <a:pt x="63500" y="450850"/>
                </a:lnTo>
                <a:lnTo>
                  <a:pt x="25400" y="577850"/>
                </a:lnTo>
                <a:lnTo>
                  <a:pt x="171450" y="590550"/>
                </a:lnTo>
                <a:lnTo>
                  <a:pt x="317500" y="641350"/>
                </a:lnTo>
                <a:lnTo>
                  <a:pt x="482600" y="704850"/>
                </a:lnTo>
                <a:lnTo>
                  <a:pt x="546100" y="768350"/>
                </a:lnTo>
                <a:lnTo>
                  <a:pt x="666750" y="806450"/>
                </a:lnTo>
                <a:lnTo>
                  <a:pt x="768350" y="850900"/>
                </a:lnTo>
                <a:lnTo>
                  <a:pt x="812800" y="952500"/>
                </a:lnTo>
                <a:lnTo>
                  <a:pt x="1016000" y="1041400"/>
                </a:lnTo>
                <a:lnTo>
                  <a:pt x="1231900" y="965200"/>
                </a:lnTo>
                <a:lnTo>
                  <a:pt x="1327150" y="774700"/>
                </a:lnTo>
                <a:lnTo>
                  <a:pt x="1231900" y="501650"/>
                </a:lnTo>
                <a:lnTo>
                  <a:pt x="939800" y="476250"/>
                </a:lnTo>
                <a:lnTo>
                  <a:pt x="844550" y="482600"/>
                </a:lnTo>
                <a:lnTo>
                  <a:pt x="806450" y="381000"/>
                </a:lnTo>
                <a:lnTo>
                  <a:pt x="558800" y="279400"/>
                </a:lnTo>
                <a:lnTo>
                  <a:pt x="400050" y="184150"/>
                </a:lnTo>
                <a:lnTo>
                  <a:pt x="241300" y="0"/>
                </a:lnTo>
                <a:lnTo>
                  <a:pt x="114300" y="107950"/>
                </a:lnTo>
                <a:close/>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77" name="Freeform 76"/>
          <p:cNvSpPr/>
          <p:nvPr/>
        </p:nvSpPr>
        <p:spPr>
          <a:xfrm>
            <a:off x="4857750" y="4838700"/>
            <a:ext cx="736600" cy="762000"/>
          </a:xfrm>
          <a:custGeom>
            <a:avLst/>
            <a:gdLst>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431800 w 736600"/>
              <a:gd name="connsiteY5" fmla="*/ 539750 h 762000"/>
              <a:gd name="connsiteX6" fmla="*/ 425450 w 736600"/>
              <a:gd name="connsiteY6" fmla="*/ 717550 h 762000"/>
              <a:gd name="connsiteX7" fmla="*/ 546100 w 736600"/>
              <a:gd name="connsiteY7" fmla="*/ 762000 h 762000"/>
              <a:gd name="connsiteX8" fmla="*/ 717550 w 736600"/>
              <a:gd name="connsiteY8" fmla="*/ 704850 h 762000"/>
              <a:gd name="connsiteX9" fmla="*/ 736600 w 736600"/>
              <a:gd name="connsiteY9" fmla="*/ 476250 h 762000"/>
              <a:gd name="connsiteX10" fmla="*/ 609600 w 736600"/>
              <a:gd name="connsiteY10" fmla="*/ 330200 h 762000"/>
              <a:gd name="connsiteX11" fmla="*/ 679450 w 736600"/>
              <a:gd name="connsiteY11" fmla="*/ 127000 h 762000"/>
              <a:gd name="connsiteX12" fmla="*/ 641350 w 736600"/>
              <a:gd name="connsiteY12" fmla="*/ 38100 h 762000"/>
              <a:gd name="connsiteX13" fmla="*/ 527050 w 736600"/>
              <a:gd name="connsiteY13" fmla="*/ 0 h 762000"/>
              <a:gd name="connsiteX14" fmla="*/ 463550 w 736600"/>
              <a:gd name="connsiteY14"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431800 w 736600"/>
              <a:gd name="connsiteY5" fmla="*/ 539750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36600 w 736600"/>
              <a:gd name="connsiteY10" fmla="*/ 476250 h 762000"/>
              <a:gd name="connsiteX11" fmla="*/ 609600 w 736600"/>
              <a:gd name="connsiteY11" fmla="*/ 330200 h 762000"/>
              <a:gd name="connsiteX12" fmla="*/ 679450 w 736600"/>
              <a:gd name="connsiteY12" fmla="*/ 127000 h 762000"/>
              <a:gd name="connsiteX13" fmla="*/ 641350 w 736600"/>
              <a:gd name="connsiteY13" fmla="*/ 38100 h 762000"/>
              <a:gd name="connsiteX14" fmla="*/ 527050 w 736600"/>
              <a:gd name="connsiteY14" fmla="*/ 0 h 762000"/>
              <a:gd name="connsiteX15" fmla="*/ 463550 w 736600"/>
              <a:gd name="connsiteY15"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36600 w 736600"/>
              <a:gd name="connsiteY10" fmla="*/ 476250 h 762000"/>
              <a:gd name="connsiteX11" fmla="*/ 609600 w 736600"/>
              <a:gd name="connsiteY11" fmla="*/ 330200 h 762000"/>
              <a:gd name="connsiteX12" fmla="*/ 679450 w 736600"/>
              <a:gd name="connsiteY12" fmla="*/ 127000 h 762000"/>
              <a:gd name="connsiteX13" fmla="*/ 641350 w 736600"/>
              <a:gd name="connsiteY13" fmla="*/ 38100 h 762000"/>
              <a:gd name="connsiteX14" fmla="*/ 527050 w 736600"/>
              <a:gd name="connsiteY14" fmla="*/ 0 h 762000"/>
              <a:gd name="connsiteX15" fmla="*/ 463550 w 736600"/>
              <a:gd name="connsiteY15"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717550 w 736600"/>
              <a:gd name="connsiteY9" fmla="*/ 704850 h 762000"/>
              <a:gd name="connsiteX10" fmla="*/ 708163 w 736600"/>
              <a:gd name="connsiteY10" fmla="*/ 674204 h 762000"/>
              <a:gd name="connsiteX11" fmla="*/ 736600 w 736600"/>
              <a:gd name="connsiteY11" fmla="*/ 476250 h 762000"/>
              <a:gd name="connsiteX12" fmla="*/ 609600 w 736600"/>
              <a:gd name="connsiteY12" fmla="*/ 330200 h 762000"/>
              <a:gd name="connsiteX13" fmla="*/ 679450 w 736600"/>
              <a:gd name="connsiteY13" fmla="*/ 127000 h 762000"/>
              <a:gd name="connsiteX14" fmla="*/ 641350 w 736600"/>
              <a:gd name="connsiteY14" fmla="*/ 38100 h 762000"/>
              <a:gd name="connsiteX15" fmla="*/ 527050 w 736600"/>
              <a:gd name="connsiteY15" fmla="*/ 0 h 762000"/>
              <a:gd name="connsiteX16" fmla="*/ 463550 w 736600"/>
              <a:gd name="connsiteY16" fmla="*/ 25400 h 762000"/>
              <a:gd name="connsiteX0" fmla="*/ 463550 w 736600"/>
              <a:gd name="connsiteY0" fmla="*/ 25400 h 762000"/>
              <a:gd name="connsiteX1" fmla="*/ 184150 w 736600"/>
              <a:gd name="connsiteY1" fmla="*/ 171450 h 762000"/>
              <a:gd name="connsiteX2" fmla="*/ 0 w 736600"/>
              <a:gd name="connsiteY2" fmla="*/ 304800 h 762000"/>
              <a:gd name="connsiteX3" fmla="*/ 19050 w 736600"/>
              <a:gd name="connsiteY3" fmla="*/ 438150 h 762000"/>
              <a:gd name="connsiteX4" fmla="*/ 165100 w 736600"/>
              <a:gd name="connsiteY4" fmla="*/ 539750 h 762000"/>
              <a:gd name="connsiteX5" fmla="*/ 335722 w 736600"/>
              <a:gd name="connsiteY5" fmla="*/ 549689 h 762000"/>
              <a:gd name="connsiteX6" fmla="*/ 383485 w 736600"/>
              <a:gd name="connsiteY6" fmla="*/ 591378 h 762000"/>
              <a:gd name="connsiteX7" fmla="*/ 425450 w 736600"/>
              <a:gd name="connsiteY7" fmla="*/ 717550 h 762000"/>
              <a:gd name="connsiteX8" fmla="*/ 546100 w 736600"/>
              <a:gd name="connsiteY8" fmla="*/ 762000 h 762000"/>
              <a:gd name="connsiteX9" fmla="*/ 697672 w 736600"/>
              <a:gd name="connsiteY9" fmla="*/ 701537 h 762000"/>
              <a:gd name="connsiteX10" fmla="*/ 708163 w 736600"/>
              <a:gd name="connsiteY10" fmla="*/ 674204 h 762000"/>
              <a:gd name="connsiteX11" fmla="*/ 736600 w 736600"/>
              <a:gd name="connsiteY11" fmla="*/ 476250 h 762000"/>
              <a:gd name="connsiteX12" fmla="*/ 609600 w 736600"/>
              <a:gd name="connsiteY12" fmla="*/ 330200 h 762000"/>
              <a:gd name="connsiteX13" fmla="*/ 679450 w 736600"/>
              <a:gd name="connsiteY13" fmla="*/ 127000 h 762000"/>
              <a:gd name="connsiteX14" fmla="*/ 641350 w 736600"/>
              <a:gd name="connsiteY14" fmla="*/ 38100 h 762000"/>
              <a:gd name="connsiteX15" fmla="*/ 527050 w 736600"/>
              <a:gd name="connsiteY15" fmla="*/ 0 h 762000"/>
              <a:gd name="connsiteX16" fmla="*/ 463550 w 736600"/>
              <a:gd name="connsiteY16" fmla="*/ 254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6600" h="762000">
                <a:moveTo>
                  <a:pt x="463550" y="25400"/>
                </a:moveTo>
                <a:lnTo>
                  <a:pt x="184150" y="171450"/>
                </a:lnTo>
                <a:lnTo>
                  <a:pt x="0" y="304800"/>
                </a:lnTo>
                <a:lnTo>
                  <a:pt x="19050" y="438150"/>
                </a:lnTo>
                <a:lnTo>
                  <a:pt x="165100" y="539750"/>
                </a:lnTo>
                <a:lnTo>
                  <a:pt x="335722" y="549689"/>
                </a:lnTo>
                <a:cubicBezTo>
                  <a:pt x="335078" y="553646"/>
                  <a:pt x="384129" y="587421"/>
                  <a:pt x="383485" y="591378"/>
                </a:cubicBezTo>
                <a:lnTo>
                  <a:pt x="425450" y="717550"/>
                </a:lnTo>
                <a:lnTo>
                  <a:pt x="546100" y="762000"/>
                </a:lnTo>
                <a:lnTo>
                  <a:pt x="697672" y="701537"/>
                </a:lnTo>
                <a:cubicBezTo>
                  <a:pt x="697856" y="696844"/>
                  <a:pt x="707979" y="678897"/>
                  <a:pt x="708163" y="674204"/>
                </a:cubicBezTo>
                <a:lnTo>
                  <a:pt x="736600" y="476250"/>
                </a:lnTo>
                <a:lnTo>
                  <a:pt x="609600" y="330200"/>
                </a:lnTo>
                <a:lnTo>
                  <a:pt x="679450" y="127000"/>
                </a:lnTo>
                <a:lnTo>
                  <a:pt x="641350" y="38100"/>
                </a:lnTo>
                <a:lnTo>
                  <a:pt x="527050" y="0"/>
                </a:lnTo>
                <a:lnTo>
                  <a:pt x="463550" y="25400"/>
                </a:lnTo>
                <a:close/>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8" name="Oval 177"/>
          <p:cNvSpPr>
            <a:spLocks noChangeAspect="1"/>
          </p:cNvSpPr>
          <p:nvPr/>
        </p:nvSpPr>
        <p:spPr>
          <a:xfrm>
            <a:off x="5292725" y="1916113"/>
            <a:ext cx="287338" cy="288925"/>
          </a:xfrm>
          <a:prstGeom prst="ellipse">
            <a:avLst/>
          </a:prstGeom>
          <a:pattFill prst="lgCheck">
            <a:fgClr>
              <a:srgbClr val="FFC000"/>
            </a:fgClr>
            <a:bgClr>
              <a:schemeClr val="bg1"/>
            </a:bgClr>
          </a:patt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800" dirty="0">
                <a:solidFill>
                  <a:schemeClr val="tx1"/>
                </a:solidFill>
              </a:rPr>
              <a:t>S4</a:t>
            </a:r>
            <a:endParaRPr lang="en-ZA" sz="1100" dirty="0">
              <a:solidFill>
                <a:schemeClr val="tx1"/>
              </a:solidFill>
            </a:endParaRPr>
          </a:p>
        </p:txBody>
      </p:sp>
      <p:sp>
        <p:nvSpPr>
          <p:cNvPr id="97" name="Freeform 96"/>
          <p:cNvSpPr/>
          <p:nvPr/>
        </p:nvSpPr>
        <p:spPr>
          <a:xfrm>
            <a:off x="5534025" y="1963738"/>
            <a:ext cx="246063" cy="257175"/>
          </a:xfrm>
          <a:custGeom>
            <a:avLst/>
            <a:gdLst>
              <a:gd name="connsiteX0" fmla="*/ 0 w 246185"/>
              <a:gd name="connsiteY0" fmla="*/ 0 h 257908"/>
              <a:gd name="connsiteX1" fmla="*/ 140677 w 246185"/>
              <a:gd name="connsiteY1" fmla="*/ 29308 h 257908"/>
              <a:gd name="connsiteX2" fmla="*/ 181708 w 246185"/>
              <a:gd name="connsiteY2" fmla="*/ 87923 h 257908"/>
              <a:gd name="connsiteX3" fmla="*/ 205154 w 246185"/>
              <a:gd name="connsiteY3" fmla="*/ 169985 h 257908"/>
              <a:gd name="connsiteX4" fmla="*/ 222739 w 246185"/>
              <a:gd name="connsiteY4" fmla="*/ 240323 h 257908"/>
              <a:gd name="connsiteX5" fmla="*/ 246185 w 246185"/>
              <a:gd name="connsiteY5" fmla="*/ 257908 h 257908"/>
              <a:gd name="connsiteX6" fmla="*/ 246185 w 246185"/>
              <a:gd name="connsiteY6" fmla="*/ 257908 h 2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185" h="257908">
                <a:moveTo>
                  <a:pt x="0" y="0"/>
                </a:moveTo>
                <a:cubicBezTo>
                  <a:pt x="55196" y="7327"/>
                  <a:pt x="110392" y="14654"/>
                  <a:pt x="140677" y="29308"/>
                </a:cubicBezTo>
                <a:cubicBezTo>
                  <a:pt x="170962" y="43962"/>
                  <a:pt x="170962" y="64477"/>
                  <a:pt x="181708" y="87923"/>
                </a:cubicBezTo>
                <a:cubicBezTo>
                  <a:pt x="192454" y="111369"/>
                  <a:pt x="198316" y="144585"/>
                  <a:pt x="205154" y="169985"/>
                </a:cubicBezTo>
                <a:cubicBezTo>
                  <a:pt x="211993" y="195385"/>
                  <a:pt x="215900" y="225669"/>
                  <a:pt x="222739" y="240323"/>
                </a:cubicBezTo>
                <a:cubicBezTo>
                  <a:pt x="229578" y="254977"/>
                  <a:pt x="246185" y="257908"/>
                  <a:pt x="246185" y="257908"/>
                </a:cubicBezTo>
                <a:lnTo>
                  <a:pt x="246185" y="257908"/>
                </a:ln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98" name="Freeform 97"/>
          <p:cNvSpPr/>
          <p:nvPr/>
        </p:nvSpPr>
        <p:spPr>
          <a:xfrm>
            <a:off x="6019800" y="2420938"/>
            <a:ext cx="381000" cy="439737"/>
          </a:xfrm>
          <a:custGeom>
            <a:avLst/>
            <a:gdLst>
              <a:gd name="connsiteX0" fmla="*/ 0 w 380592"/>
              <a:gd name="connsiteY0" fmla="*/ 0 h 439616"/>
              <a:gd name="connsiteX1" fmla="*/ 228600 w 380592"/>
              <a:gd name="connsiteY1" fmla="*/ 158262 h 439616"/>
              <a:gd name="connsiteX2" fmla="*/ 375138 w 380592"/>
              <a:gd name="connsiteY2" fmla="*/ 287216 h 439616"/>
              <a:gd name="connsiteX3" fmla="*/ 351692 w 380592"/>
              <a:gd name="connsiteY3" fmla="*/ 439616 h 439616"/>
            </a:gdLst>
            <a:ahLst/>
            <a:cxnLst>
              <a:cxn ang="0">
                <a:pos x="connsiteX0" y="connsiteY0"/>
              </a:cxn>
              <a:cxn ang="0">
                <a:pos x="connsiteX1" y="connsiteY1"/>
              </a:cxn>
              <a:cxn ang="0">
                <a:pos x="connsiteX2" y="connsiteY2"/>
              </a:cxn>
              <a:cxn ang="0">
                <a:pos x="connsiteX3" y="connsiteY3"/>
              </a:cxn>
            </a:cxnLst>
            <a:rect l="l" t="t" r="r" b="b"/>
            <a:pathLst>
              <a:path w="380592" h="439616">
                <a:moveTo>
                  <a:pt x="0" y="0"/>
                </a:moveTo>
                <a:cubicBezTo>
                  <a:pt x="83038" y="55196"/>
                  <a:pt x="166077" y="110393"/>
                  <a:pt x="228600" y="158262"/>
                </a:cubicBezTo>
                <a:cubicBezTo>
                  <a:pt x="291123" y="206131"/>
                  <a:pt x="354623" y="240324"/>
                  <a:pt x="375138" y="287216"/>
                </a:cubicBezTo>
                <a:cubicBezTo>
                  <a:pt x="395653" y="334108"/>
                  <a:pt x="351692" y="439616"/>
                  <a:pt x="351692" y="439616"/>
                </a:cubicBezTo>
              </a:path>
            </a:pathLst>
          </a:custGeom>
          <a:noFill/>
          <a:ln>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71" name="Freeform 170"/>
          <p:cNvSpPr/>
          <p:nvPr/>
        </p:nvSpPr>
        <p:spPr>
          <a:xfrm>
            <a:off x="5556250" y="5319713"/>
            <a:ext cx="1052513" cy="609600"/>
          </a:xfrm>
          <a:custGeom>
            <a:avLst/>
            <a:gdLst>
              <a:gd name="connsiteX0" fmla="*/ 83127 w 1052945"/>
              <a:gd name="connsiteY0" fmla="*/ 207819 h 609600"/>
              <a:gd name="connsiteX1" fmla="*/ 0 w 1052945"/>
              <a:gd name="connsiteY1" fmla="*/ 256310 h 609600"/>
              <a:gd name="connsiteX2" fmla="*/ 41563 w 1052945"/>
              <a:gd name="connsiteY2" fmla="*/ 464128 h 609600"/>
              <a:gd name="connsiteX3" fmla="*/ 193963 w 1052945"/>
              <a:gd name="connsiteY3" fmla="*/ 581891 h 609600"/>
              <a:gd name="connsiteX4" fmla="*/ 505691 w 1052945"/>
              <a:gd name="connsiteY4" fmla="*/ 609600 h 609600"/>
              <a:gd name="connsiteX5" fmla="*/ 852054 w 1052945"/>
              <a:gd name="connsiteY5" fmla="*/ 505691 h 609600"/>
              <a:gd name="connsiteX6" fmla="*/ 997527 w 1052945"/>
              <a:gd name="connsiteY6" fmla="*/ 360219 h 609600"/>
              <a:gd name="connsiteX7" fmla="*/ 1052945 w 1052945"/>
              <a:gd name="connsiteY7" fmla="*/ 90055 h 609600"/>
              <a:gd name="connsiteX8" fmla="*/ 879763 w 1052945"/>
              <a:gd name="connsiteY8" fmla="*/ 6928 h 609600"/>
              <a:gd name="connsiteX9" fmla="*/ 685800 w 1052945"/>
              <a:gd name="connsiteY9" fmla="*/ 0 h 609600"/>
              <a:gd name="connsiteX10" fmla="*/ 381000 w 1052945"/>
              <a:gd name="connsiteY10" fmla="*/ 103910 h 609600"/>
              <a:gd name="connsiteX11" fmla="*/ 152400 w 1052945"/>
              <a:gd name="connsiteY11" fmla="*/ 145473 h 609600"/>
              <a:gd name="connsiteX12" fmla="*/ 83127 w 1052945"/>
              <a:gd name="connsiteY12" fmla="*/ 20781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2945" h="609600">
                <a:moveTo>
                  <a:pt x="83127" y="207819"/>
                </a:moveTo>
                <a:lnTo>
                  <a:pt x="0" y="256310"/>
                </a:lnTo>
                <a:lnTo>
                  <a:pt x="41563" y="464128"/>
                </a:lnTo>
                <a:lnTo>
                  <a:pt x="193963" y="581891"/>
                </a:lnTo>
                <a:lnTo>
                  <a:pt x="505691" y="609600"/>
                </a:lnTo>
                <a:lnTo>
                  <a:pt x="852054" y="505691"/>
                </a:lnTo>
                <a:lnTo>
                  <a:pt x="997527" y="360219"/>
                </a:lnTo>
                <a:lnTo>
                  <a:pt x="1052945" y="90055"/>
                </a:lnTo>
                <a:lnTo>
                  <a:pt x="879763" y="6928"/>
                </a:lnTo>
                <a:lnTo>
                  <a:pt x="685800" y="0"/>
                </a:lnTo>
                <a:lnTo>
                  <a:pt x="381000" y="103910"/>
                </a:lnTo>
                <a:lnTo>
                  <a:pt x="152400" y="145473"/>
                </a:lnTo>
                <a:lnTo>
                  <a:pt x="83127" y="207819"/>
                </a:lnTo>
                <a:close/>
              </a:path>
            </a:pathLst>
          </a:cu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6362" name="TextBox 172"/>
          <p:cNvSpPr txBox="1">
            <a:spLocks noChangeArrowheads="1"/>
          </p:cNvSpPr>
          <p:nvPr/>
        </p:nvSpPr>
        <p:spPr bwMode="auto">
          <a:xfrm>
            <a:off x="5435600" y="3727450"/>
            <a:ext cx="407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200" b="1"/>
              <a:t>IZ2</a:t>
            </a:r>
          </a:p>
        </p:txBody>
      </p:sp>
      <p:sp>
        <p:nvSpPr>
          <p:cNvPr id="56363" name="TextBox 183"/>
          <p:cNvSpPr txBox="1">
            <a:spLocks noChangeArrowheads="1"/>
          </p:cNvSpPr>
          <p:nvPr/>
        </p:nvSpPr>
        <p:spPr bwMode="auto">
          <a:xfrm>
            <a:off x="4092575" y="3224213"/>
            <a:ext cx="407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200" b="1"/>
              <a:t>IZ3</a:t>
            </a:r>
          </a:p>
        </p:txBody>
      </p:sp>
      <p:sp>
        <p:nvSpPr>
          <p:cNvPr id="56364" name="TextBox 188"/>
          <p:cNvSpPr txBox="1">
            <a:spLocks noChangeArrowheads="1"/>
          </p:cNvSpPr>
          <p:nvPr/>
        </p:nvSpPr>
        <p:spPr bwMode="auto">
          <a:xfrm>
            <a:off x="5940425" y="5600700"/>
            <a:ext cx="407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200" b="1"/>
              <a:t>IZ5</a:t>
            </a:r>
          </a:p>
        </p:txBody>
      </p:sp>
      <p:sp>
        <p:nvSpPr>
          <p:cNvPr id="56365" name="TextBox 189"/>
          <p:cNvSpPr txBox="1">
            <a:spLocks noChangeArrowheads="1"/>
          </p:cNvSpPr>
          <p:nvPr/>
        </p:nvSpPr>
        <p:spPr bwMode="auto">
          <a:xfrm>
            <a:off x="5049838" y="4956175"/>
            <a:ext cx="407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200" b="1"/>
              <a:t>IZ4</a:t>
            </a:r>
            <a:endParaRPr lang="en-ZA" altLang="sv-SE" sz="1100" b="1"/>
          </a:p>
        </p:txBody>
      </p:sp>
      <p:sp>
        <p:nvSpPr>
          <p:cNvPr id="15" name="5-Point Star 14"/>
          <p:cNvSpPr>
            <a:spLocks noChangeAspect="1"/>
          </p:cNvSpPr>
          <p:nvPr/>
        </p:nvSpPr>
        <p:spPr>
          <a:xfrm>
            <a:off x="6156325" y="4976813"/>
            <a:ext cx="179388" cy="1809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1</a:t>
            </a:r>
          </a:p>
        </p:txBody>
      </p:sp>
      <p:sp>
        <p:nvSpPr>
          <p:cNvPr id="193" name="5-Point Star 192"/>
          <p:cNvSpPr>
            <a:spLocks noChangeAspect="1"/>
          </p:cNvSpPr>
          <p:nvPr/>
        </p:nvSpPr>
        <p:spPr>
          <a:xfrm>
            <a:off x="6335713" y="5013325"/>
            <a:ext cx="180975" cy="1793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2</a:t>
            </a:r>
          </a:p>
        </p:txBody>
      </p:sp>
      <p:sp>
        <p:nvSpPr>
          <p:cNvPr id="194" name="5-Point Star 193"/>
          <p:cNvSpPr>
            <a:spLocks noChangeAspect="1"/>
          </p:cNvSpPr>
          <p:nvPr/>
        </p:nvSpPr>
        <p:spPr>
          <a:xfrm>
            <a:off x="6480175" y="5229225"/>
            <a:ext cx="179388" cy="1793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3</a:t>
            </a:r>
          </a:p>
        </p:txBody>
      </p:sp>
      <p:sp>
        <p:nvSpPr>
          <p:cNvPr id="195" name="5-Point Star 194"/>
          <p:cNvSpPr>
            <a:spLocks noChangeAspect="1"/>
          </p:cNvSpPr>
          <p:nvPr/>
        </p:nvSpPr>
        <p:spPr>
          <a:xfrm>
            <a:off x="5219700" y="3284538"/>
            <a:ext cx="180975" cy="1809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5</a:t>
            </a:r>
          </a:p>
        </p:txBody>
      </p:sp>
      <p:sp>
        <p:nvSpPr>
          <p:cNvPr id="200" name="5-Point Star 199"/>
          <p:cNvSpPr>
            <a:spLocks noChangeAspect="1"/>
          </p:cNvSpPr>
          <p:nvPr/>
        </p:nvSpPr>
        <p:spPr>
          <a:xfrm>
            <a:off x="5940425" y="3860800"/>
            <a:ext cx="179388" cy="1809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6</a:t>
            </a:r>
          </a:p>
        </p:txBody>
      </p:sp>
      <p:sp>
        <p:nvSpPr>
          <p:cNvPr id="201" name="5-Point Star 200"/>
          <p:cNvSpPr>
            <a:spLocks noChangeAspect="1"/>
          </p:cNvSpPr>
          <p:nvPr/>
        </p:nvSpPr>
        <p:spPr>
          <a:xfrm>
            <a:off x="5651500" y="3500438"/>
            <a:ext cx="180975" cy="1809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4</a:t>
            </a:r>
          </a:p>
        </p:txBody>
      </p:sp>
      <p:sp>
        <p:nvSpPr>
          <p:cNvPr id="202" name="5-Point Star 201"/>
          <p:cNvSpPr>
            <a:spLocks noChangeAspect="1"/>
          </p:cNvSpPr>
          <p:nvPr/>
        </p:nvSpPr>
        <p:spPr>
          <a:xfrm>
            <a:off x="4427538" y="2636838"/>
            <a:ext cx="180975" cy="179387"/>
          </a:xfrm>
          <a:prstGeom prst="star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7</a:t>
            </a:r>
          </a:p>
        </p:txBody>
      </p:sp>
      <p:sp>
        <p:nvSpPr>
          <p:cNvPr id="204" name="5-Point Star 203"/>
          <p:cNvSpPr>
            <a:spLocks noChangeAspect="1"/>
          </p:cNvSpPr>
          <p:nvPr/>
        </p:nvSpPr>
        <p:spPr>
          <a:xfrm>
            <a:off x="3995738" y="2781300"/>
            <a:ext cx="180975" cy="179388"/>
          </a:xfrm>
          <a:prstGeom prst="star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8</a:t>
            </a:r>
          </a:p>
        </p:txBody>
      </p:sp>
      <p:sp>
        <p:nvSpPr>
          <p:cNvPr id="205" name="5-Point Star 204"/>
          <p:cNvSpPr>
            <a:spLocks noChangeAspect="1"/>
          </p:cNvSpPr>
          <p:nvPr/>
        </p:nvSpPr>
        <p:spPr>
          <a:xfrm>
            <a:off x="3779838" y="2924175"/>
            <a:ext cx="179387" cy="180975"/>
          </a:xfrm>
          <a:prstGeom prst="star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600" dirty="0">
                <a:solidFill>
                  <a:schemeClr val="bg1"/>
                </a:solidFill>
              </a:rPr>
              <a:t>9</a:t>
            </a:r>
          </a:p>
        </p:txBody>
      </p:sp>
      <p:sp>
        <p:nvSpPr>
          <p:cNvPr id="206" name="5-Point Star 205"/>
          <p:cNvSpPr>
            <a:spLocks noChangeAspect="1"/>
          </p:cNvSpPr>
          <p:nvPr/>
        </p:nvSpPr>
        <p:spPr>
          <a:xfrm>
            <a:off x="4695825" y="3625850"/>
            <a:ext cx="163513" cy="163513"/>
          </a:xfrm>
          <a:prstGeom prst="star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bg1"/>
                </a:solidFill>
              </a:rPr>
              <a:t>11</a:t>
            </a:r>
          </a:p>
        </p:txBody>
      </p:sp>
      <p:sp>
        <p:nvSpPr>
          <p:cNvPr id="207" name="5-Point Star 206"/>
          <p:cNvSpPr>
            <a:spLocks noChangeAspect="1"/>
          </p:cNvSpPr>
          <p:nvPr/>
        </p:nvSpPr>
        <p:spPr>
          <a:xfrm>
            <a:off x="3976688" y="2997200"/>
            <a:ext cx="163512" cy="163513"/>
          </a:xfrm>
          <a:prstGeom prst="star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bg1"/>
                </a:solidFill>
              </a:rPr>
              <a:t>10</a:t>
            </a:r>
          </a:p>
        </p:txBody>
      </p:sp>
      <p:sp>
        <p:nvSpPr>
          <p:cNvPr id="208" name="5-Point Star 207"/>
          <p:cNvSpPr>
            <a:spLocks noChangeAspect="1"/>
          </p:cNvSpPr>
          <p:nvPr/>
        </p:nvSpPr>
        <p:spPr>
          <a:xfrm>
            <a:off x="5148263" y="5137150"/>
            <a:ext cx="163512" cy="1635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bg1"/>
                </a:solidFill>
              </a:rPr>
              <a:t>12</a:t>
            </a:r>
          </a:p>
        </p:txBody>
      </p:sp>
      <p:sp>
        <p:nvSpPr>
          <p:cNvPr id="209" name="5-Point Star 208"/>
          <p:cNvSpPr>
            <a:spLocks noChangeAspect="1"/>
          </p:cNvSpPr>
          <p:nvPr/>
        </p:nvSpPr>
        <p:spPr>
          <a:xfrm>
            <a:off x="5776913" y="2257425"/>
            <a:ext cx="163512" cy="16351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bg1"/>
                </a:solidFill>
              </a:rPr>
              <a:t>13</a:t>
            </a:r>
          </a:p>
        </p:txBody>
      </p:sp>
      <p:grpSp>
        <p:nvGrpSpPr>
          <p:cNvPr id="56379" name="Group 2"/>
          <p:cNvGrpSpPr>
            <a:grpSpLocks/>
          </p:cNvGrpSpPr>
          <p:nvPr/>
        </p:nvGrpSpPr>
        <p:grpSpPr bwMode="auto">
          <a:xfrm>
            <a:off x="7324725" y="3860800"/>
            <a:ext cx="963613" cy="215900"/>
            <a:chOff x="7324736" y="4436532"/>
            <a:chExt cx="962943" cy="216000"/>
          </a:xfrm>
        </p:grpSpPr>
        <p:sp>
          <p:nvSpPr>
            <p:cNvPr id="182" name="Oval 181"/>
            <p:cNvSpPr>
              <a:spLocks noChangeAspect="1"/>
            </p:cNvSpPr>
            <p:nvPr/>
          </p:nvSpPr>
          <p:spPr>
            <a:xfrm>
              <a:off x="7324736" y="4436532"/>
              <a:ext cx="215750" cy="216000"/>
            </a:xfrm>
            <a:prstGeom prst="ellipse">
              <a:avLst/>
            </a:prstGeom>
            <a:pattFill prst="wdUpDiag">
              <a:fgClr>
                <a:srgbClr val="FF0000"/>
              </a:fgClr>
              <a:bgClr>
                <a:schemeClr val="bg1"/>
              </a:bgClr>
            </a:patt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56450" name="TextBox 182"/>
            <p:cNvSpPr txBox="1">
              <a:spLocks noChangeArrowheads="1"/>
            </p:cNvSpPr>
            <p:nvPr/>
          </p:nvSpPr>
          <p:spPr bwMode="auto">
            <a:xfrm>
              <a:off x="7524328" y="4436532"/>
              <a:ext cx="7633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Urban Hubs</a:t>
              </a:r>
            </a:p>
          </p:txBody>
        </p:sp>
      </p:grpSp>
      <p:grpSp>
        <p:nvGrpSpPr>
          <p:cNvPr id="56380" name="Group 78"/>
          <p:cNvGrpSpPr>
            <a:grpSpLocks/>
          </p:cNvGrpSpPr>
          <p:nvPr/>
        </p:nvGrpSpPr>
        <p:grpSpPr bwMode="auto">
          <a:xfrm>
            <a:off x="7324725" y="4076700"/>
            <a:ext cx="1487488" cy="215900"/>
            <a:chOff x="246983" y="4077072"/>
            <a:chExt cx="1487136" cy="215444"/>
          </a:xfrm>
        </p:grpSpPr>
        <p:cxnSp>
          <p:nvCxnSpPr>
            <p:cNvPr id="185" name="Straight Connector 184"/>
            <p:cNvCxnSpPr/>
            <p:nvPr/>
          </p:nvCxnSpPr>
          <p:spPr>
            <a:xfrm>
              <a:off x="246983" y="4184794"/>
              <a:ext cx="215849" cy="0"/>
            </a:xfrm>
            <a:prstGeom prst="line">
              <a:avLst/>
            </a:prstGeom>
            <a:ln w="44450" cmpd="sng">
              <a:solidFill>
                <a:schemeClr val="tx1"/>
              </a:solidFill>
              <a:prstDash val="sysDot"/>
              <a:headEnd w="med" len="sm"/>
              <a:tailEnd w="med" len="sm"/>
            </a:ln>
          </p:spPr>
          <p:style>
            <a:lnRef idx="1">
              <a:schemeClr val="accent1"/>
            </a:lnRef>
            <a:fillRef idx="0">
              <a:schemeClr val="accent1"/>
            </a:fillRef>
            <a:effectRef idx="0">
              <a:schemeClr val="accent1"/>
            </a:effectRef>
            <a:fontRef idx="minor">
              <a:schemeClr val="tx1"/>
            </a:fontRef>
          </p:style>
        </p:cxnSp>
        <p:sp>
          <p:nvSpPr>
            <p:cNvPr id="56448" name="TextBox 185"/>
            <p:cNvSpPr txBox="1">
              <a:spLocks noChangeArrowheads="1"/>
            </p:cNvSpPr>
            <p:nvPr/>
          </p:nvSpPr>
          <p:spPr bwMode="auto">
            <a:xfrm>
              <a:off x="446587" y="4077072"/>
              <a:ext cx="1287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Linkages between Hubs</a:t>
              </a:r>
            </a:p>
          </p:txBody>
        </p:sp>
      </p:grpSp>
      <p:sp>
        <p:nvSpPr>
          <p:cNvPr id="187" name="Oval 186"/>
          <p:cNvSpPr>
            <a:spLocks noChangeAspect="1"/>
          </p:cNvSpPr>
          <p:nvPr/>
        </p:nvSpPr>
        <p:spPr>
          <a:xfrm>
            <a:off x="7366000" y="4251325"/>
            <a:ext cx="144463" cy="144463"/>
          </a:xfrm>
          <a:prstGeom prst="ellipse">
            <a:avLst/>
          </a:prstGeom>
          <a:pattFill prst="lgCheck">
            <a:fgClr>
              <a:srgbClr val="FFC000"/>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sz="1000" dirty="0">
              <a:solidFill>
                <a:schemeClr val="tx1"/>
              </a:solidFill>
            </a:endParaRPr>
          </a:p>
        </p:txBody>
      </p:sp>
      <p:sp>
        <p:nvSpPr>
          <p:cNvPr id="56382" name="TextBox 187"/>
          <p:cNvSpPr txBox="1">
            <a:spLocks noChangeArrowheads="1"/>
          </p:cNvSpPr>
          <p:nvPr/>
        </p:nvSpPr>
        <p:spPr bwMode="auto">
          <a:xfrm>
            <a:off x="7510463" y="4211638"/>
            <a:ext cx="9477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Secondary Hubs</a:t>
            </a:r>
          </a:p>
        </p:txBody>
      </p:sp>
      <p:grpSp>
        <p:nvGrpSpPr>
          <p:cNvPr id="56383" name="Group 92"/>
          <p:cNvGrpSpPr>
            <a:grpSpLocks/>
          </p:cNvGrpSpPr>
          <p:nvPr/>
        </p:nvGrpSpPr>
        <p:grpSpPr bwMode="auto">
          <a:xfrm>
            <a:off x="7366000" y="4427538"/>
            <a:ext cx="1244600" cy="215900"/>
            <a:chOff x="288000" y="4428000"/>
            <a:chExt cx="1245584" cy="215444"/>
          </a:xfrm>
        </p:grpSpPr>
        <p:sp>
          <p:nvSpPr>
            <p:cNvPr id="56445" name="TextBox 190"/>
            <p:cNvSpPr txBox="1">
              <a:spLocks noChangeArrowheads="1"/>
            </p:cNvSpPr>
            <p:nvPr/>
          </p:nvSpPr>
          <p:spPr bwMode="auto">
            <a:xfrm>
              <a:off x="432000" y="4428000"/>
              <a:ext cx="11015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Special Urban Hubs</a:t>
              </a:r>
            </a:p>
          </p:txBody>
        </p:sp>
        <p:sp>
          <p:nvSpPr>
            <p:cNvPr id="192" name="Oval 191"/>
            <p:cNvSpPr>
              <a:spLocks noChangeAspect="1"/>
            </p:cNvSpPr>
            <p:nvPr/>
          </p:nvSpPr>
          <p:spPr>
            <a:xfrm>
              <a:off x="288000" y="4473940"/>
              <a:ext cx="144577" cy="144158"/>
            </a:xfrm>
            <a:prstGeom prst="ellipse">
              <a:avLst/>
            </a:prstGeom>
            <a:solidFill>
              <a:srgbClr val="A50021">
                <a:alpha val="25000"/>
              </a:srgbClr>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ZA" sz="500" b="1" dirty="0">
                <a:solidFill>
                  <a:schemeClr val="tx1"/>
                </a:solidFill>
              </a:endParaRPr>
            </a:p>
          </p:txBody>
        </p:sp>
      </p:grpSp>
      <p:grpSp>
        <p:nvGrpSpPr>
          <p:cNvPr id="56384" name="Group 196"/>
          <p:cNvGrpSpPr>
            <a:grpSpLocks/>
          </p:cNvGrpSpPr>
          <p:nvPr/>
        </p:nvGrpSpPr>
        <p:grpSpPr bwMode="auto">
          <a:xfrm>
            <a:off x="7329488" y="4652963"/>
            <a:ext cx="1169987" cy="215900"/>
            <a:chOff x="264995" y="3573430"/>
            <a:chExt cx="1170965" cy="215444"/>
          </a:xfrm>
        </p:grpSpPr>
        <p:sp>
          <p:nvSpPr>
            <p:cNvPr id="198" name="Oval 197"/>
            <p:cNvSpPr>
              <a:spLocks noChangeAspect="1"/>
            </p:cNvSpPr>
            <p:nvPr/>
          </p:nvSpPr>
          <p:spPr>
            <a:xfrm>
              <a:off x="264995" y="3590855"/>
              <a:ext cx="179537" cy="180593"/>
            </a:xfrm>
            <a:prstGeom prst="ellipse">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000" b="1" dirty="0">
                <a:solidFill>
                  <a:schemeClr val="tx1"/>
                </a:solidFill>
              </a:endParaRPr>
            </a:p>
          </p:txBody>
        </p:sp>
        <p:sp>
          <p:nvSpPr>
            <p:cNvPr id="56444" name="TextBox 198"/>
            <p:cNvSpPr txBox="1">
              <a:spLocks noChangeArrowheads="1"/>
            </p:cNvSpPr>
            <p:nvPr/>
          </p:nvSpPr>
          <p:spPr bwMode="auto">
            <a:xfrm>
              <a:off x="446587" y="3573430"/>
              <a:ext cx="989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Integration Zones</a:t>
              </a:r>
            </a:p>
          </p:txBody>
        </p:sp>
      </p:grpSp>
      <p:sp>
        <p:nvSpPr>
          <p:cNvPr id="210" name="5-Point Star 209"/>
          <p:cNvSpPr>
            <a:spLocks noChangeAspect="1"/>
          </p:cNvSpPr>
          <p:nvPr/>
        </p:nvSpPr>
        <p:spPr>
          <a:xfrm>
            <a:off x="7346950" y="4910138"/>
            <a:ext cx="163513" cy="1651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600" dirty="0">
                <a:solidFill>
                  <a:schemeClr val="bg1"/>
                </a:solidFill>
              </a:rPr>
              <a:t>11</a:t>
            </a:r>
          </a:p>
        </p:txBody>
      </p:sp>
      <p:sp>
        <p:nvSpPr>
          <p:cNvPr id="56386" name="TextBox 210"/>
          <p:cNvSpPr txBox="1">
            <a:spLocks noChangeArrowheads="1"/>
          </p:cNvSpPr>
          <p:nvPr/>
        </p:nvSpPr>
        <p:spPr bwMode="auto">
          <a:xfrm>
            <a:off x="7510463" y="4895850"/>
            <a:ext cx="979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t>Catalytic Projects</a:t>
            </a:r>
          </a:p>
        </p:txBody>
      </p:sp>
      <p:sp>
        <p:nvSpPr>
          <p:cNvPr id="56387" name="TextBox 211"/>
          <p:cNvSpPr txBox="1">
            <a:spLocks noChangeArrowheads="1"/>
          </p:cNvSpPr>
          <p:nvPr/>
        </p:nvSpPr>
        <p:spPr bwMode="auto">
          <a:xfrm>
            <a:off x="5508625" y="4508500"/>
            <a:ext cx="406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1200" b="1"/>
              <a:t>IZ1</a:t>
            </a:r>
          </a:p>
        </p:txBody>
      </p:sp>
      <p:graphicFrame>
        <p:nvGraphicFramePr>
          <p:cNvPr id="39" name="Table 38"/>
          <p:cNvGraphicFramePr>
            <a:graphicFrameLocks noGrp="1"/>
          </p:cNvGraphicFramePr>
          <p:nvPr/>
        </p:nvGraphicFramePr>
        <p:xfrm>
          <a:off x="179388" y="2852738"/>
          <a:ext cx="2447925" cy="3524255"/>
        </p:xfrm>
        <a:graphic>
          <a:graphicData uri="http://schemas.openxmlformats.org/drawingml/2006/table">
            <a:tbl>
              <a:tblPr firstRow="1" bandRow="1">
                <a:tableStyleId>{2D5ABB26-0587-4C30-8999-92F81FD0307C}</a:tableStyleId>
              </a:tblPr>
              <a:tblGrid>
                <a:gridCol w="376563">
                  <a:extLst>
                    <a:ext uri="{9D8B030D-6E8A-4147-A177-3AD203B41FA5}">
                      <a16:colId xmlns:a16="http://schemas.microsoft.com/office/drawing/2014/main" xmlns="" val="20000"/>
                    </a:ext>
                  </a:extLst>
                </a:gridCol>
                <a:gridCol w="2071362">
                  <a:extLst>
                    <a:ext uri="{9D8B030D-6E8A-4147-A177-3AD203B41FA5}">
                      <a16:colId xmlns:a16="http://schemas.microsoft.com/office/drawing/2014/main" xmlns="" val="20001"/>
                    </a:ext>
                  </a:extLst>
                </a:gridCol>
              </a:tblGrid>
              <a:tr h="323967">
                <a:tc gridSpan="2">
                  <a:txBody>
                    <a:bodyPr/>
                    <a:lstStyle/>
                    <a:p>
                      <a:pPr algn="ctr"/>
                      <a:r>
                        <a:rPr lang="en-ZA" sz="700" b="1" dirty="0"/>
                        <a:t>NMBM CATALYTIC PROJECTS</a:t>
                      </a:r>
                      <a:endParaRPr lang="en-ZA" sz="600" b="1" dirty="0"/>
                    </a:p>
                  </a:txBody>
                  <a:tcPr marL="91395" marR="91395"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ZA"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28592">
                <a:tc>
                  <a:txBody>
                    <a:bodyPr/>
                    <a:lstStyle/>
                    <a:p>
                      <a:r>
                        <a:rPr lang="en-ZA" sz="900" dirty="0"/>
                        <a:t>1</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Mermaid’s Precinct</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28592">
                <a:tc>
                  <a:txBody>
                    <a:bodyPr/>
                    <a:lstStyle/>
                    <a:p>
                      <a:r>
                        <a:rPr lang="en-ZA" sz="900" dirty="0"/>
                        <a:t>2</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Lower </a:t>
                      </a:r>
                      <a:r>
                        <a:rPr lang="en-ZA" sz="900" dirty="0" err="1"/>
                        <a:t>Baakens</a:t>
                      </a:r>
                      <a:r>
                        <a:rPr lang="en-ZA" sz="900" dirty="0"/>
                        <a:t> Valley</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28592">
                <a:tc>
                  <a:txBody>
                    <a:bodyPr/>
                    <a:lstStyle/>
                    <a:p>
                      <a:r>
                        <a:rPr lang="en-ZA" sz="900" dirty="0"/>
                        <a:t>3</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Happy Valley Precinct </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28592">
                <a:tc>
                  <a:txBody>
                    <a:bodyPr/>
                    <a:lstStyle/>
                    <a:p>
                      <a:r>
                        <a:rPr lang="en-ZA" sz="900" dirty="0"/>
                        <a:t>4</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err="1"/>
                        <a:t>Njoli</a:t>
                      </a:r>
                      <a:r>
                        <a:rPr lang="en-ZA" sz="900" baseline="0" dirty="0"/>
                        <a:t> Nodal Interchange/ Precinct Design</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28592">
                <a:tc>
                  <a:txBody>
                    <a:bodyPr/>
                    <a:lstStyle/>
                    <a:p>
                      <a:r>
                        <a:rPr lang="en-ZA" sz="900" dirty="0"/>
                        <a:t>5</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err="1"/>
                        <a:t>Ibhayi</a:t>
                      </a:r>
                      <a:r>
                        <a:rPr lang="en-ZA" sz="900" dirty="0"/>
                        <a:t> Township</a:t>
                      </a:r>
                      <a:r>
                        <a:rPr lang="en-ZA" sz="900" baseline="0" dirty="0"/>
                        <a:t> Hub Precinct Design</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28592">
                <a:tc>
                  <a:txBody>
                    <a:bodyPr/>
                    <a:lstStyle/>
                    <a:p>
                      <a:r>
                        <a:rPr lang="en-ZA" sz="900" dirty="0"/>
                        <a:t>6</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Red</a:t>
                      </a:r>
                      <a:r>
                        <a:rPr lang="en-ZA" sz="900" baseline="0" dirty="0"/>
                        <a:t> Location Township Hub</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28592">
                <a:tc>
                  <a:txBody>
                    <a:bodyPr/>
                    <a:lstStyle/>
                    <a:p>
                      <a:r>
                        <a:rPr lang="en-ZA" sz="900" dirty="0"/>
                        <a:t>7</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err="1"/>
                        <a:t>Bloemendal</a:t>
                      </a:r>
                      <a:r>
                        <a:rPr lang="en-ZA" sz="900" dirty="0"/>
                        <a:t> Arterial</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28592">
                <a:tc>
                  <a:txBody>
                    <a:bodyPr/>
                    <a:lstStyle/>
                    <a:p>
                      <a:r>
                        <a:rPr lang="en-ZA" sz="900" dirty="0"/>
                        <a:t>8</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Zanemvula:</a:t>
                      </a:r>
                      <a:r>
                        <a:rPr lang="en-ZA" sz="900" baseline="0" dirty="0"/>
                        <a:t> Chatty Precinct Design</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28592">
                <a:tc>
                  <a:txBody>
                    <a:bodyPr/>
                    <a:lstStyle/>
                    <a:p>
                      <a:r>
                        <a:rPr lang="en-ZA" sz="900" dirty="0"/>
                        <a:t>9</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Zanemvula:</a:t>
                      </a:r>
                      <a:r>
                        <a:rPr lang="en-ZA" sz="900" baseline="0" dirty="0"/>
                        <a:t> Chatty Link Road</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28592">
                <a:tc>
                  <a:txBody>
                    <a:bodyPr/>
                    <a:lstStyle/>
                    <a:p>
                      <a:r>
                        <a:rPr lang="en-ZA" sz="900" dirty="0"/>
                        <a:t>10</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Zanemvula: Integrated Mixed Use</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28592">
                <a:tc>
                  <a:txBody>
                    <a:bodyPr/>
                    <a:lstStyle/>
                    <a:p>
                      <a:r>
                        <a:rPr lang="en-ZA" sz="900" dirty="0"/>
                        <a:t>11</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IPTS Standford Road Phase 1</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228592">
                <a:tc>
                  <a:txBody>
                    <a:bodyPr/>
                    <a:lstStyle/>
                    <a:p>
                      <a:r>
                        <a:rPr lang="en-ZA" sz="900" dirty="0"/>
                        <a:t>12</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Fairview West Integrated Development</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228592">
                <a:tc>
                  <a:txBody>
                    <a:bodyPr/>
                    <a:lstStyle/>
                    <a:p>
                      <a:r>
                        <a:rPr lang="en-ZA" sz="900" dirty="0"/>
                        <a:t>13</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Motherwell</a:t>
                      </a:r>
                      <a:r>
                        <a:rPr lang="en-ZA" sz="900" baseline="0" dirty="0"/>
                        <a:t> Urban Hub Precinct Design</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228592">
                <a:tc>
                  <a:txBody>
                    <a:bodyPr/>
                    <a:lstStyle/>
                    <a:p>
                      <a:r>
                        <a:rPr lang="en-ZA" sz="900" dirty="0"/>
                        <a:t>14</a:t>
                      </a:r>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900" dirty="0"/>
                        <a:t>N2</a:t>
                      </a:r>
                      <a:r>
                        <a:rPr lang="en-ZA" sz="900" baseline="0" dirty="0"/>
                        <a:t> Node development</a:t>
                      </a:r>
                      <a:endParaRPr lang="en-ZA" sz="900" dirty="0"/>
                    </a:p>
                  </a:txBody>
                  <a:tcPr marL="91395" marR="91395"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bl>
          </a:graphicData>
        </a:graphic>
      </p:graphicFrame>
      <p:sp>
        <p:nvSpPr>
          <p:cNvPr id="56437" name="TextBox 213"/>
          <p:cNvSpPr txBox="1">
            <a:spLocks noChangeArrowheads="1"/>
          </p:cNvSpPr>
          <p:nvPr/>
        </p:nvSpPr>
        <p:spPr bwMode="auto">
          <a:xfrm>
            <a:off x="3492500" y="2565400"/>
            <a:ext cx="10429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900" b="1"/>
              <a:t>Zanemvula Hub</a:t>
            </a:r>
            <a:endParaRPr lang="en-ZA" altLang="sv-SE" sz="1200" b="1"/>
          </a:p>
        </p:txBody>
      </p:sp>
      <p:sp>
        <p:nvSpPr>
          <p:cNvPr id="56438" name="TextBox 214"/>
          <p:cNvSpPr txBox="1">
            <a:spLocks noChangeArrowheads="1"/>
          </p:cNvSpPr>
          <p:nvPr/>
        </p:nvSpPr>
        <p:spPr bwMode="auto">
          <a:xfrm>
            <a:off x="5500688" y="3213100"/>
            <a:ext cx="6921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900" b="1"/>
              <a:t>Njoli Hub</a:t>
            </a:r>
            <a:endParaRPr lang="en-ZA" altLang="sv-SE" sz="1200" b="1"/>
          </a:p>
        </p:txBody>
      </p:sp>
      <p:sp>
        <p:nvSpPr>
          <p:cNvPr id="196" name="Oval 195"/>
          <p:cNvSpPr>
            <a:spLocks noChangeAspect="1"/>
          </p:cNvSpPr>
          <p:nvPr/>
        </p:nvSpPr>
        <p:spPr>
          <a:xfrm>
            <a:off x="6300788" y="2852738"/>
            <a:ext cx="287337" cy="288925"/>
          </a:xfrm>
          <a:prstGeom prst="ellipse">
            <a:avLst/>
          </a:prstGeom>
          <a:pattFill prst="lgCheck">
            <a:fgClr>
              <a:srgbClr val="FFC000"/>
            </a:fgClr>
            <a:bgClr>
              <a:schemeClr val="bg1"/>
            </a:bgClr>
          </a:patt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800" dirty="0">
                <a:solidFill>
                  <a:schemeClr val="tx1"/>
                </a:solidFill>
              </a:rPr>
              <a:t>S5</a:t>
            </a:r>
            <a:endParaRPr lang="en-ZA" sz="1100" dirty="0">
              <a:solidFill>
                <a:schemeClr val="tx1"/>
              </a:solidFill>
            </a:endParaRPr>
          </a:p>
        </p:txBody>
      </p:sp>
      <p:sp>
        <p:nvSpPr>
          <p:cNvPr id="2" name="5-Point Star 1"/>
          <p:cNvSpPr/>
          <p:nvPr/>
        </p:nvSpPr>
        <p:spPr>
          <a:xfrm>
            <a:off x="2987675" y="4125913"/>
            <a:ext cx="179388" cy="1968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56441" name="TextBox 2"/>
          <p:cNvSpPr txBox="1">
            <a:spLocks noChangeArrowheads="1"/>
          </p:cNvSpPr>
          <p:nvPr/>
        </p:nvSpPr>
        <p:spPr bwMode="auto">
          <a:xfrm>
            <a:off x="2925763" y="4149725"/>
            <a:ext cx="422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sz="800">
                <a:solidFill>
                  <a:schemeClr val="bg1"/>
                </a:solidFill>
              </a:rPr>
              <a:t>14</a:t>
            </a:r>
          </a:p>
        </p:txBody>
      </p:sp>
      <p:sp>
        <p:nvSpPr>
          <p:cNvPr id="3" name="Rounded Rectangle 2"/>
          <p:cNvSpPr/>
          <p:nvPr/>
        </p:nvSpPr>
        <p:spPr>
          <a:xfrm>
            <a:off x="34925" y="6427788"/>
            <a:ext cx="1008063" cy="176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Tree>
    <p:extLst>
      <p:ext uri="{BB962C8B-B14F-4D97-AF65-F5344CB8AC3E}">
        <p14:creationId xmlns:p14="http://schemas.microsoft.com/office/powerpoint/2010/main" val="45607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ruta 2"/>
          <p:cNvSpPr txBox="1"/>
          <p:nvPr/>
        </p:nvSpPr>
        <p:spPr>
          <a:xfrm>
            <a:off x="806371" y="2276872"/>
            <a:ext cx="7531258" cy="433965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Practical recommendations </a:t>
            </a:r>
            <a:r>
              <a:rPr lang="en-US" sz="2000" dirty="0">
                <a:solidFill>
                  <a:prstClr val="black">
                    <a:lumMod val="65000"/>
                    <a:lumOff val="35000"/>
                  </a:prstClr>
                </a:solidFill>
                <a:latin typeface="Arial" panose="020B0604020202020204" pitchFamily="34" charset="0"/>
                <a:cs typeface="Arial" panose="020B0604020202020204" pitchFamily="34" charset="0"/>
              </a:rPr>
              <a:t>to implement in each city that deal with the further development of the </a:t>
            </a:r>
            <a:r>
              <a:rPr lang="en-US" sz="2000" dirty="0">
                <a:solidFill>
                  <a:srgbClr val="FF0000"/>
                </a:solidFill>
                <a:latin typeface="Arial" panose="020B0604020202020204" pitchFamily="34" charset="0"/>
                <a:cs typeface="Arial" panose="020B0604020202020204" pitchFamily="34" charset="0"/>
              </a:rPr>
              <a:t>suburban areas</a:t>
            </a:r>
            <a:r>
              <a:rPr lang="en-US" sz="2000" dirty="0">
                <a:solidFill>
                  <a:prstClr val="black">
                    <a:lumMod val="65000"/>
                    <a:lumOff val="35000"/>
                  </a:prstClr>
                </a:solidFill>
                <a:latin typeface="Arial" panose="020B0604020202020204" pitchFamily="34" charset="0"/>
                <a:cs typeface="Arial" panose="020B0604020202020204" pitchFamily="34" charset="0"/>
              </a:rPr>
              <a:t> and other parts of the cities as well as the improvement of the linkages and relationship between them.</a:t>
            </a:r>
          </a:p>
          <a:p>
            <a:endParaRPr lang="en-US" sz="2000" dirty="0">
              <a:solidFill>
                <a:prstClr val="black">
                  <a:lumMod val="65000"/>
                  <a:lumOff val="3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Ways to strengthen the local communities</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Services/investment to be provided locally</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Creation of long term resilient communities</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Improve the relationship to the rest of the city for every citizen</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Replicability for other projects during and after the project period</a:t>
            </a:r>
            <a:endParaRPr lang="en-US" sz="800" dirty="0">
              <a:solidFill>
                <a:prstClr val="black">
                  <a:lumMod val="65000"/>
                  <a:lumOff val="35000"/>
                </a:prstClr>
              </a:solidFill>
              <a:latin typeface="Arial" panose="020B0604020202020204" pitchFamily="34" charset="0"/>
              <a:cs typeface="Arial" panose="020B0604020202020204" pitchFamily="34" charset="0"/>
            </a:endParaRPr>
          </a:p>
          <a:p>
            <a:endParaRPr lang="en-US" sz="2400" dirty="0">
              <a:solidFill>
                <a:prstClr val="black">
                  <a:lumMod val="75000"/>
                  <a:lumOff val="2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4" name="textruta 3"/>
          <p:cNvSpPr txBox="1"/>
          <p:nvPr/>
        </p:nvSpPr>
        <p:spPr>
          <a:xfrm>
            <a:off x="107504" y="1412776"/>
            <a:ext cx="8784976" cy="707886"/>
          </a:xfrm>
          <a:prstGeom prst="rect">
            <a:avLst/>
          </a:prstGeom>
          <a:noFill/>
        </p:spPr>
        <p:txBody>
          <a:bodyPr wrap="square" rtlCol="0">
            <a:spAutoFit/>
          </a:bodyPr>
          <a:lstStyle/>
          <a:p>
            <a:pPr algn="ctr"/>
            <a:r>
              <a:rPr lang="en-GB" sz="4000" dirty="0">
                <a:solidFill>
                  <a:prstClr val="black">
                    <a:lumMod val="65000"/>
                    <a:lumOff val="35000"/>
                  </a:prstClr>
                </a:solidFill>
                <a:latin typeface="Arial" panose="020B0604020202020204" pitchFamily="34" charset="0"/>
                <a:cs typeface="Arial" panose="020B0604020202020204" pitchFamily="34" charset="0"/>
              </a:rPr>
              <a:t>Result 1 </a:t>
            </a:r>
          </a:p>
        </p:txBody>
      </p:sp>
      <p:sp>
        <p:nvSpPr>
          <p:cNvPr id="1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n w="12700">
                  <a:noFill/>
                  <a:prstDash val="solid"/>
                </a:ln>
                <a:solidFill>
                  <a:prstClr val="black">
                    <a:lumMod val="50000"/>
                    <a:lumOff val="50000"/>
                  </a:prstClr>
                </a:solidFill>
              </a:rPr>
              <a:t>ACCESSIBLE CITIES</a:t>
            </a:r>
            <a:endParaRPr lang="en-US" dirty="0">
              <a:solidFill>
                <a:prstClr val="black">
                  <a:lumMod val="50000"/>
                  <a:lumOff val="50000"/>
                </a:prstClr>
              </a:solidFill>
            </a:endParaRPr>
          </a:p>
        </p:txBody>
      </p:sp>
    </p:spTree>
    <p:extLst>
      <p:ext uri="{BB962C8B-B14F-4D97-AF65-F5344CB8AC3E}">
        <p14:creationId xmlns:p14="http://schemas.microsoft.com/office/powerpoint/2010/main" val="257774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Contents</a:t>
            </a:r>
            <a:endParaRPr lang="sv-SE" dirty="0"/>
          </a:p>
        </p:txBody>
      </p:sp>
      <p:sp>
        <p:nvSpPr>
          <p:cNvPr id="3" name="Platshållare för innehåll 2"/>
          <p:cNvSpPr>
            <a:spLocks noGrp="1"/>
          </p:cNvSpPr>
          <p:nvPr>
            <p:ph idx="1"/>
          </p:nvPr>
        </p:nvSpPr>
        <p:spPr>
          <a:xfrm>
            <a:off x="611560" y="1589073"/>
            <a:ext cx="8229600" cy="4525963"/>
          </a:xfrm>
        </p:spPr>
        <p:txBody>
          <a:bodyPr/>
          <a:lstStyle/>
          <a:p>
            <a:r>
              <a:rPr lang="sv-SE" sz="2400" dirty="0" err="1"/>
              <a:t>About</a:t>
            </a:r>
            <a:r>
              <a:rPr lang="sv-SE" sz="2400" dirty="0"/>
              <a:t> the partnership</a:t>
            </a:r>
          </a:p>
          <a:p>
            <a:r>
              <a:rPr lang="sv-SE" sz="2400" dirty="0" err="1"/>
              <a:t>Previous</a:t>
            </a:r>
            <a:r>
              <a:rPr lang="sv-SE" sz="2400" dirty="0"/>
              <a:t> </a:t>
            </a:r>
            <a:r>
              <a:rPr lang="sv-SE" sz="2400" dirty="0" err="1"/>
              <a:t>collaborations</a:t>
            </a:r>
            <a:r>
              <a:rPr lang="sv-SE" sz="2400" dirty="0"/>
              <a:t> </a:t>
            </a:r>
            <a:r>
              <a:rPr lang="sv-SE" sz="2400" dirty="0" err="1"/>
              <a:t>within</a:t>
            </a:r>
            <a:r>
              <a:rPr lang="sv-SE" sz="2400" dirty="0"/>
              <a:t> the partnership</a:t>
            </a:r>
          </a:p>
          <a:p>
            <a:r>
              <a:rPr lang="sv-SE" sz="2400" dirty="0" err="1"/>
              <a:t>Upcoming</a:t>
            </a:r>
            <a:r>
              <a:rPr lang="sv-SE" sz="2400" dirty="0"/>
              <a:t> </a:t>
            </a:r>
            <a:r>
              <a:rPr lang="sv-SE" sz="2400" dirty="0" err="1"/>
              <a:t>theme</a:t>
            </a:r>
            <a:r>
              <a:rPr lang="sv-SE" sz="2400" dirty="0"/>
              <a:t> – </a:t>
            </a:r>
            <a:r>
              <a:rPr lang="sv-SE" sz="2400" dirty="0" err="1"/>
              <a:t>accessible</a:t>
            </a:r>
            <a:r>
              <a:rPr lang="sv-SE" sz="2400" dirty="0"/>
              <a:t> </a:t>
            </a:r>
            <a:r>
              <a:rPr lang="sv-SE" sz="2400" dirty="0" err="1"/>
              <a:t>cities</a:t>
            </a:r>
            <a:r>
              <a:rPr lang="sv-SE" sz="2400" dirty="0"/>
              <a:t> – actions for </a:t>
            </a:r>
            <a:r>
              <a:rPr lang="sv-SE" sz="2400" dirty="0" err="1"/>
              <a:t>improved</a:t>
            </a:r>
            <a:r>
              <a:rPr lang="sv-SE" sz="2400" dirty="0"/>
              <a:t> </a:t>
            </a:r>
            <a:r>
              <a:rPr lang="sv-SE" sz="2400" dirty="0" err="1"/>
              <a:t>economy</a:t>
            </a:r>
            <a:r>
              <a:rPr lang="sv-SE" sz="2400" dirty="0"/>
              <a:t> and social </a:t>
            </a:r>
            <a:r>
              <a:rPr lang="sv-SE" sz="2400" dirty="0" err="1"/>
              <a:t>cohesion</a:t>
            </a:r>
            <a:endParaRPr lang="sv-SE" sz="2400" dirty="0"/>
          </a:p>
          <a:p>
            <a:r>
              <a:rPr lang="sv-SE" sz="2400" dirty="0"/>
              <a:t>Gothenburg </a:t>
            </a:r>
            <a:r>
              <a:rPr lang="sv-SE" sz="2400" dirty="0" err="1"/>
              <a:t>development</a:t>
            </a:r>
            <a:r>
              <a:rPr lang="sv-SE" sz="2400" dirty="0"/>
              <a:t> </a:t>
            </a:r>
            <a:r>
              <a:rPr lang="sv-SE" sz="2400" dirty="0" err="1"/>
              <a:t>strategy</a:t>
            </a:r>
            <a:r>
              <a:rPr lang="sv-SE" sz="2400" dirty="0"/>
              <a:t> 2035 – from </a:t>
            </a:r>
            <a:r>
              <a:rPr lang="sv-SE" sz="2400" dirty="0" err="1"/>
              <a:t>strategy</a:t>
            </a:r>
            <a:r>
              <a:rPr lang="sv-SE" sz="2400" dirty="0"/>
              <a:t> </a:t>
            </a:r>
            <a:r>
              <a:rPr lang="sv-SE" sz="2400" dirty="0" err="1"/>
              <a:t>level</a:t>
            </a:r>
            <a:r>
              <a:rPr lang="sv-SE" sz="2400" dirty="0"/>
              <a:t> to </a:t>
            </a:r>
            <a:r>
              <a:rPr lang="sv-SE" sz="2400" dirty="0" err="1"/>
              <a:t>operational</a:t>
            </a:r>
            <a:r>
              <a:rPr lang="sv-SE" sz="2400" dirty="0"/>
              <a:t> </a:t>
            </a:r>
            <a:r>
              <a:rPr lang="sv-SE" sz="2400" dirty="0" err="1"/>
              <a:t>level</a:t>
            </a:r>
            <a:r>
              <a:rPr lang="sv-SE" sz="2400" dirty="0"/>
              <a:t>? </a:t>
            </a:r>
          </a:p>
          <a:p>
            <a:r>
              <a:rPr lang="sv-SE" sz="2400" dirty="0"/>
              <a:t>The </a:t>
            </a:r>
            <a:r>
              <a:rPr lang="sv-SE" sz="2400" dirty="0" err="1"/>
              <a:t>need</a:t>
            </a:r>
            <a:r>
              <a:rPr lang="sv-SE" sz="2400" dirty="0"/>
              <a:t> for research – ”the </a:t>
            </a:r>
            <a:r>
              <a:rPr lang="sv-SE" sz="2400" dirty="0" err="1"/>
              <a:t>tactical</a:t>
            </a:r>
            <a:r>
              <a:rPr lang="sv-SE" sz="2400" dirty="0"/>
              <a:t> </a:t>
            </a:r>
            <a:r>
              <a:rPr lang="sv-SE" sz="2400" dirty="0" err="1"/>
              <a:t>level</a:t>
            </a:r>
            <a:r>
              <a:rPr lang="sv-SE" sz="2400" dirty="0"/>
              <a:t>”</a:t>
            </a:r>
          </a:p>
          <a:p>
            <a:endParaRPr lang="sv-SE" dirty="0"/>
          </a:p>
        </p:txBody>
      </p:sp>
      <p:sp>
        <p:nvSpPr>
          <p:cNvPr id="4" name="Platshållare för sidfot 3"/>
          <p:cNvSpPr>
            <a:spLocks noGrp="1"/>
          </p:cNvSpPr>
          <p:nvPr>
            <p:ph type="ftr" sz="quarter" idx="11"/>
          </p:nvPr>
        </p:nvSpPr>
        <p:spPr/>
        <p:txBody>
          <a:bodyPr/>
          <a:lstStyle/>
          <a:p>
            <a:r>
              <a:rPr lang="en-US">
                <a:solidFill>
                  <a:prstClr val="black">
                    <a:tint val="75000"/>
                  </a:prstClr>
                </a:solidFill>
              </a:rPr>
              <a:t>---Filling the Gap---</a:t>
            </a:r>
          </a:p>
        </p:txBody>
      </p:sp>
    </p:spTree>
    <p:extLst>
      <p:ext uri="{BB962C8B-B14F-4D97-AF65-F5344CB8AC3E}">
        <p14:creationId xmlns:p14="http://schemas.microsoft.com/office/powerpoint/2010/main" val="2045701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ruta 2"/>
          <p:cNvSpPr txBox="1"/>
          <p:nvPr/>
        </p:nvSpPr>
        <p:spPr>
          <a:xfrm>
            <a:off x="806371" y="2276872"/>
            <a:ext cx="7531258" cy="3724096"/>
          </a:xfrm>
          <a:prstGeom prst="rect">
            <a:avLst/>
          </a:prstGeom>
          <a:noFill/>
        </p:spPr>
        <p:txBody>
          <a:bodyPr wrap="square" rtlCol="0">
            <a:spAutoFit/>
          </a:bodyPr>
          <a:lstStyle/>
          <a:p>
            <a:r>
              <a:rPr lang="en-US" sz="2000" dirty="0">
                <a:solidFill>
                  <a:prstClr val="black">
                    <a:lumMod val="65000"/>
                    <a:lumOff val="35000"/>
                  </a:prstClr>
                </a:solidFill>
                <a:latin typeface="Arial" panose="020B0604020202020204" pitchFamily="34" charset="0"/>
                <a:cs typeface="Arial" panose="020B0604020202020204" pitchFamily="34" charset="0"/>
              </a:rPr>
              <a:t>A dedicated project linked to the main project that deals with </a:t>
            </a:r>
            <a:r>
              <a:rPr lang="en-US" sz="2000" dirty="0">
                <a:solidFill>
                  <a:srgbClr val="FF0000"/>
                </a:solidFill>
                <a:latin typeface="Arial" panose="020B0604020202020204" pitchFamily="34" charset="0"/>
                <a:cs typeface="Arial" panose="020B0604020202020204" pitchFamily="34" charset="0"/>
              </a:rPr>
              <a:t>youth democracy </a:t>
            </a:r>
            <a:r>
              <a:rPr lang="en-US" sz="2000" dirty="0">
                <a:solidFill>
                  <a:prstClr val="black">
                    <a:lumMod val="65000"/>
                    <a:lumOff val="35000"/>
                  </a:prstClr>
                </a:solidFill>
                <a:latin typeface="Arial" panose="020B0604020202020204" pitchFamily="34" charset="0"/>
                <a:cs typeface="Arial" panose="020B0604020202020204" pitchFamily="34" charset="0"/>
              </a:rPr>
              <a:t>in order to demonstrate:</a:t>
            </a:r>
          </a:p>
          <a:p>
            <a:endParaRPr lang="en-US" sz="2000" dirty="0">
              <a:solidFill>
                <a:prstClr val="black">
                  <a:lumMod val="65000"/>
                  <a:lumOff val="3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Find ways to accommodate youth perspectives in city governance and planning for accessibility</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Better ways of working with communities</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Empowering youth</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Increasing leadership capacity amongst the youth in our project areas and elsewhere</a:t>
            </a:r>
          </a:p>
          <a:p>
            <a:pPr marL="457200" indent="-457200">
              <a:buFont typeface="+mj-lt"/>
              <a:buAutoNum type="arabicPeriod"/>
            </a:pPr>
            <a:endParaRPr lang="en-US" sz="800" dirty="0">
              <a:solidFill>
                <a:prstClr val="black">
                  <a:lumMod val="65000"/>
                  <a:lumOff val="35000"/>
                </a:prstClr>
              </a:solidFill>
              <a:latin typeface="Arial" panose="020B0604020202020204" pitchFamily="34" charset="0"/>
              <a:cs typeface="Arial" panose="020B0604020202020204" pitchFamily="34" charset="0"/>
            </a:endParaRPr>
          </a:p>
          <a:p>
            <a:endParaRPr lang="en-US" sz="2400" dirty="0">
              <a:solidFill>
                <a:prstClr val="black">
                  <a:lumMod val="75000"/>
                  <a:lumOff val="2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4" name="textruta 3"/>
          <p:cNvSpPr txBox="1"/>
          <p:nvPr/>
        </p:nvSpPr>
        <p:spPr>
          <a:xfrm>
            <a:off x="2064733" y="1412776"/>
            <a:ext cx="4680520" cy="707886"/>
          </a:xfrm>
          <a:prstGeom prst="rect">
            <a:avLst/>
          </a:prstGeom>
          <a:noFill/>
        </p:spPr>
        <p:txBody>
          <a:bodyPr wrap="square" rtlCol="0">
            <a:spAutoFit/>
          </a:bodyPr>
          <a:lstStyle/>
          <a:p>
            <a:pPr algn="ctr"/>
            <a:r>
              <a:rPr lang="sv-SE" sz="4000" dirty="0" err="1">
                <a:solidFill>
                  <a:prstClr val="black">
                    <a:lumMod val="65000"/>
                    <a:lumOff val="35000"/>
                  </a:prstClr>
                </a:solidFill>
                <a:latin typeface="Arial" panose="020B0604020202020204" pitchFamily="34" charset="0"/>
                <a:cs typeface="Arial" panose="020B0604020202020204" pitchFamily="34" charset="0"/>
              </a:rPr>
              <a:t>Result</a:t>
            </a:r>
            <a:r>
              <a:rPr lang="sv-SE" sz="4000" dirty="0">
                <a:solidFill>
                  <a:prstClr val="black">
                    <a:lumMod val="65000"/>
                    <a:lumOff val="35000"/>
                  </a:prstClr>
                </a:solidFill>
                <a:latin typeface="Arial" panose="020B0604020202020204" pitchFamily="34" charset="0"/>
                <a:cs typeface="Arial" panose="020B0604020202020204" pitchFamily="34" charset="0"/>
              </a:rPr>
              <a:t> 2</a:t>
            </a:r>
          </a:p>
        </p:txBody>
      </p:sp>
      <p:sp>
        <p:nvSpPr>
          <p:cNvPr id="1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n w="12700">
                  <a:noFill/>
                  <a:prstDash val="solid"/>
                </a:ln>
                <a:solidFill>
                  <a:prstClr val="black">
                    <a:lumMod val="50000"/>
                    <a:lumOff val="50000"/>
                  </a:prstClr>
                </a:solidFill>
              </a:rPr>
              <a:t>ACCESSIBLE CITIES</a:t>
            </a:r>
            <a:endParaRPr lang="en-US" dirty="0">
              <a:solidFill>
                <a:prstClr val="black">
                  <a:lumMod val="50000"/>
                  <a:lumOff val="50000"/>
                </a:prstClr>
              </a:solidFill>
            </a:endParaRPr>
          </a:p>
        </p:txBody>
      </p:sp>
    </p:spTree>
    <p:extLst>
      <p:ext uri="{BB962C8B-B14F-4D97-AF65-F5344CB8AC3E}">
        <p14:creationId xmlns:p14="http://schemas.microsoft.com/office/powerpoint/2010/main" val="4000661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ruta 2"/>
          <p:cNvSpPr txBox="1"/>
          <p:nvPr/>
        </p:nvSpPr>
        <p:spPr>
          <a:xfrm>
            <a:off x="806371" y="2276872"/>
            <a:ext cx="7531258" cy="341632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A research element </a:t>
            </a:r>
            <a:r>
              <a:rPr lang="en-US" sz="2000" dirty="0">
                <a:solidFill>
                  <a:prstClr val="black">
                    <a:lumMod val="65000"/>
                    <a:lumOff val="35000"/>
                  </a:prstClr>
                </a:solidFill>
                <a:latin typeface="Arial" panose="020B0604020202020204" pitchFamily="34" charset="0"/>
                <a:cs typeface="Arial" panose="020B0604020202020204" pitchFamily="34" charset="0"/>
              </a:rPr>
              <a:t>that will give guidance regarding the above to achieve more accessible cities.</a:t>
            </a:r>
          </a:p>
          <a:p>
            <a:endParaRPr lang="en-US" sz="2000" dirty="0">
              <a:solidFill>
                <a:prstClr val="black">
                  <a:lumMod val="65000"/>
                  <a:lumOff val="3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The research will result in </a:t>
            </a:r>
            <a:r>
              <a:rPr lang="en-US" sz="2000" dirty="0">
                <a:solidFill>
                  <a:srgbClr val="FF0000"/>
                </a:solidFill>
                <a:latin typeface="Arial" panose="020B0604020202020204" pitchFamily="34" charset="0"/>
                <a:cs typeface="Arial" panose="020B0604020202020204" pitchFamily="34" charset="0"/>
              </a:rPr>
              <a:t>practical recommendations</a:t>
            </a:r>
            <a:r>
              <a:rPr lang="en-US" sz="2000" dirty="0">
                <a:solidFill>
                  <a:prstClr val="black">
                    <a:lumMod val="65000"/>
                    <a:lumOff val="35000"/>
                  </a:prstClr>
                </a:solidFill>
                <a:latin typeface="Arial" panose="020B0604020202020204" pitchFamily="34" charset="0"/>
                <a:cs typeface="Arial" panose="020B0604020202020204" pitchFamily="34" charset="0"/>
              </a:rPr>
              <a:t> in our projects</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The research will cover democracy, economic, spatial and notional aspects of accessibility</a:t>
            </a:r>
          </a:p>
          <a:p>
            <a:pPr marL="342900" indent="-342900">
              <a:buFont typeface="Arial" panose="020B0604020202020204" pitchFamily="34" charset="0"/>
              <a:buChar char="•"/>
            </a:pPr>
            <a:r>
              <a:rPr lang="en-US" sz="2000" dirty="0">
                <a:solidFill>
                  <a:prstClr val="black">
                    <a:lumMod val="65000"/>
                    <a:lumOff val="35000"/>
                  </a:prstClr>
                </a:solidFill>
                <a:latin typeface="Arial" panose="020B0604020202020204" pitchFamily="34" charset="0"/>
                <a:cs typeface="Arial" panose="020B0604020202020204" pitchFamily="34" charset="0"/>
              </a:rPr>
              <a:t>The research will create a platform for future projects</a:t>
            </a:r>
          </a:p>
          <a:p>
            <a:pPr marL="457200" indent="-457200">
              <a:buFont typeface="+mj-lt"/>
              <a:buAutoNum type="arabicPeriod"/>
            </a:pPr>
            <a:endParaRPr lang="en-US" sz="800" dirty="0">
              <a:solidFill>
                <a:prstClr val="black">
                  <a:lumMod val="65000"/>
                  <a:lumOff val="35000"/>
                </a:prstClr>
              </a:solidFill>
              <a:latin typeface="Arial" panose="020B0604020202020204" pitchFamily="34" charset="0"/>
              <a:cs typeface="Arial" panose="020B0604020202020204" pitchFamily="34" charset="0"/>
            </a:endParaRPr>
          </a:p>
          <a:p>
            <a:endParaRPr lang="en-US" sz="2400" dirty="0">
              <a:solidFill>
                <a:prstClr val="black">
                  <a:lumMod val="75000"/>
                  <a:lumOff val="25000"/>
                </a:prst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4" name="textruta 3"/>
          <p:cNvSpPr txBox="1"/>
          <p:nvPr/>
        </p:nvSpPr>
        <p:spPr>
          <a:xfrm>
            <a:off x="2064733" y="1412776"/>
            <a:ext cx="4680520" cy="707886"/>
          </a:xfrm>
          <a:prstGeom prst="rect">
            <a:avLst/>
          </a:prstGeom>
          <a:noFill/>
        </p:spPr>
        <p:txBody>
          <a:bodyPr wrap="square" rtlCol="0">
            <a:spAutoFit/>
          </a:bodyPr>
          <a:lstStyle/>
          <a:p>
            <a:pPr algn="ctr"/>
            <a:r>
              <a:rPr lang="sv-SE" sz="4000" dirty="0" err="1">
                <a:solidFill>
                  <a:prstClr val="black">
                    <a:lumMod val="65000"/>
                    <a:lumOff val="35000"/>
                  </a:prstClr>
                </a:solidFill>
                <a:latin typeface="Arial" panose="020B0604020202020204" pitchFamily="34" charset="0"/>
                <a:cs typeface="Arial" panose="020B0604020202020204" pitchFamily="34" charset="0"/>
              </a:rPr>
              <a:t>Result</a:t>
            </a:r>
            <a:r>
              <a:rPr lang="sv-SE" sz="4000" dirty="0">
                <a:solidFill>
                  <a:prstClr val="black">
                    <a:lumMod val="65000"/>
                    <a:lumOff val="35000"/>
                  </a:prstClr>
                </a:solidFill>
                <a:latin typeface="Arial" panose="020B0604020202020204" pitchFamily="34" charset="0"/>
                <a:cs typeface="Arial" panose="020B0604020202020204" pitchFamily="34" charset="0"/>
              </a:rPr>
              <a:t> 3</a:t>
            </a:r>
          </a:p>
        </p:txBody>
      </p:sp>
      <p:sp>
        <p:nvSpPr>
          <p:cNvPr id="1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n w="12700">
                  <a:noFill/>
                  <a:prstDash val="solid"/>
                </a:ln>
                <a:solidFill>
                  <a:prstClr val="black">
                    <a:lumMod val="50000"/>
                    <a:lumOff val="50000"/>
                  </a:prstClr>
                </a:solidFill>
              </a:rPr>
              <a:t>ACCESSIBLE CITIES</a:t>
            </a:r>
            <a:endParaRPr lang="en-US" dirty="0">
              <a:solidFill>
                <a:prstClr val="black">
                  <a:lumMod val="50000"/>
                  <a:lumOff val="50000"/>
                </a:prstClr>
              </a:solidFill>
            </a:endParaRPr>
          </a:p>
        </p:txBody>
      </p:sp>
    </p:spTree>
    <p:extLst>
      <p:ext uri="{BB962C8B-B14F-4D97-AF65-F5344CB8AC3E}">
        <p14:creationId xmlns:p14="http://schemas.microsoft.com/office/powerpoint/2010/main" val="1360173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ubrik 1"/>
          <p:cNvSpPr>
            <a:spLocks noGrp="1"/>
          </p:cNvSpPr>
          <p:nvPr>
            <p:ph type="title"/>
          </p:nvPr>
        </p:nvSpPr>
        <p:spPr/>
        <p:txBody>
          <a:bodyPr/>
          <a:lstStyle/>
          <a:p>
            <a:endParaRPr lang="sv-SE" altLang="sv-SE"/>
          </a:p>
        </p:txBody>
      </p:sp>
      <p:sp>
        <p:nvSpPr>
          <p:cNvPr id="16387" name="Platshållare för innehåll 2"/>
          <p:cNvSpPr>
            <a:spLocks noGrp="1"/>
          </p:cNvSpPr>
          <p:nvPr>
            <p:ph idx="1"/>
          </p:nvPr>
        </p:nvSpPr>
        <p:spPr/>
        <p:txBody>
          <a:bodyPr/>
          <a:lstStyle/>
          <a:p>
            <a:endParaRPr lang="sv-SE" altLang="sv-SE"/>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0"/>
            <a:ext cx="10296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990473C0-E388-4168-A354-DDE0FB7CFCAA}" type="slidenum">
              <a:rPr lang="en-US" smtClean="0">
                <a:solidFill>
                  <a:prstClr val="black">
                    <a:tint val="75000"/>
                  </a:prstClr>
                </a:solidFill>
              </a:rPr>
              <a:pPr>
                <a:defRPr/>
              </a:pPr>
              <a:t>42</a:t>
            </a:fld>
            <a:endParaRPr lang="en-US">
              <a:solidFill>
                <a:prstClr val="black">
                  <a:tint val="75000"/>
                </a:prstClr>
              </a:solidFill>
            </a:endParaRPr>
          </a:p>
        </p:txBody>
      </p:sp>
      <p:sp>
        <p:nvSpPr>
          <p:cNvPr id="16390" name="TextBox 7"/>
          <p:cNvSpPr txBox="1">
            <a:spLocks noChangeArrowheads="1"/>
          </p:cNvSpPr>
          <p:nvPr/>
        </p:nvSpPr>
        <p:spPr bwMode="auto">
          <a:xfrm>
            <a:off x="3143255" y="3571882"/>
            <a:ext cx="38725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ZA" altLang="sv-SE" sz="4400" b="1">
                <a:solidFill>
                  <a:prstClr val="white"/>
                </a:solidFill>
                <a:ea typeface="+mn-ea"/>
              </a:rPr>
              <a:t>THANK YOU !</a:t>
            </a:r>
          </a:p>
        </p:txBody>
      </p:sp>
    </p:spTree>
    <p:extLst>
      <p:ext uri="{BB962C8B-B14F-4D97-AF65-F5344CB8AC3E}">
        <p14:creationId xmlns:p14="http://schemas.microsoft.com/office/powerpoint/2010/main" val="115640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p:txBody>
          <a:bodyPr/>
          <a:lstStyle/>
          <a:p>
            <a:pPr>
              <a:defRPr/>
            </a:pPr>
            <a:fld id="{B81E32F3-5068-45C2-AB39-A9EBD34C93EE}" type="slidenum">
              <a:rPr lang="en-US" smtClean="0">
                <a:solidFill>
                  <a:prstClr val="black">
                    <a:tint val="75000"/>
                  </a:prstClr>
                </a:solidFill>
              </a:rPr>
              <a:pPr>
                <a:defRPr/>
              </a:pPr>
              <a:t>5</a:t>
            </a:fld>
            <a:endParaRPr lang="en-US">
              <a:solidFill>
                <a:prstClr val="black">
                  <a:tint val="75000"/>
                </a:prstClr>
              </a:solidFill>
            </a:endParaRPr>
          </a:p>
        </p:txBody>
      </p:sp>
      <p:sp>
        <p:nvSpPr>
          <p:cNvPr id="4" name="Title 1"/>
          <p:cNvSpPr txBox="1">
            <a:spLocks/>
          </p:cNvSpPr>
          <p:nvPr/>
        </p:nvSpPr>
        <p:spPr>
          <a:xfrm>
            <a:off x="457200" y="274638"/>
            <a:ext cx="8229600" cy="1143000"/>
          </a:xfrm>
          <a:prstGeom prst="rect">
            <a:avLst/>
          </a:prstGeom>
        </p:spPr>
        <p:txBody>
          <a:bodyPr/>
          <a:lstStyle/>
          <a:p>
            <a:pPr algn="ctr" eaLnBrk="0" hangingPunct="0">
              <a:defRPr/>
            </a:pPr>
            <a:endParaRPr lang="en-ZA" sz="4400" kern="0" dirty="0">
              <a:solidFill>
                <a:srgbClr val="1F497D"/>
              </a:solidFill>
              <a:latin typeface="Calibri"/>
              <a:ea typeface="+mn-ea"/>
              <a:cs typeface="Arial"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813"/>
            <a:ext cx="9144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8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cocoaupnorth.files.wordpress.com/2013/02/south_africa_province_map.gif"/>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p:spPr>
      </p:pic>
      <p:sp>
        <p:nvSpPr>
          <p:cNvPr id="3" name="5-Point Star 2"/>
          <p:cNvSpPr/>
          <p:nvPr/>
        </p:nvSpPr>
        <p:spPr>
          <a:xfrm>
            <a:off x="4638675" y="5643563"/>
            <a:ext cx="328613" cy="4286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rgbClr val="FF0000"/>
              </a:solidFill>
            </a:endParaRPr>
          </a:p>
        </p:txBody>
      </p:sp>
      <p:sp>
        <p:nvSpPr>
          <p:cNvPr id="13316" name="TextBox 3"/>
          <p:cNvSpPr txBox="1">
            <a:spLocks noChangeArrowheads="1"/>
          </p:cNvSpPr>
          <p:nvPr/>
        </p:nvSpPr>
        <p:spPr bwMode="auto">
          <a:xfrm>
            <a:off x="4505325" y="6072188"/>
            <a:ext cx="2312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ZA" altLang="sv-SE">
                <a:solidFill>
                  <a:srgbClr val="000000"/>
                </a:solidFill>
                <a:cs typeface="Arial" panose="020B0604020202020204" pitchFamily="34" charset="0"/>
              </a:rPr>
              <a:t>Nelson Mandela Bay</a:t>
            </a:r>
          </a:p>
        </p:txBody>
      </p:sp>
      <p:sp>
        <p:nvSpPr>
          <p:cNvPr id="1331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FF3FE4-76C1-48BA-8080-C02EDD4609BB}" type="slidenum">
              <a:rPr lang="en-US" altLang="sv-SE">
                <a:solidFill>
                  <a:srgbClr val="898989"/>
                </a:solidFill>
              </a:rPr>
              <a:pPr eaLnBrk="1" hangingPunct="1"/>
              <a:t>6</a:t>
            </a:fld>
            <a:endParaRPr lang="en-US" altLang="sv-SE">
              <a:solidFill>
                <a:srgbClr val="898989"/>
              </a:solidFill>
            </a:endParaRPr>
          </a:p>
        </p:txBody>
      </p:sp>
      <p:pic>
        <p:nvPicPr>
          <p:cNvPr id="6" name="Bildobjekt 5"/>
          <p:cNvPicPr>
            <a:picLocks noChangeAspect="1"/>
          </p:cNvPicPr>
          <p:nvPr/>
        </p:nvPicPr>
        <p:blipFill>
          <a:blip r:embed="rId3"/>
          <a:stretch>
            <a:fillRect/>
          </a:stretch>
        </p:blipFill>
        <p:spPr>
          <a:xfrm>
            <a:off x="3059832" y="6632190"/>
            <a:ext cx="6084168" cy="247874"/>
          </a:xfrm>
          <a:prstGeom prst="rect">
            <a:avLst/>
          </a:prstGeom>
        </p:spPr>
      </p:pic>
    </p:spTree>
    <p:extLst>
      <p:ext uri="{BB962C8B-B14F-4D97-AF65-F5344CB8AC3E}">
        <p14:creationId xmlns:p14="http://schemas.microsoft.com/office/powerpoint/2010/main" val="1921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0064" y="506413"/>
            <a:ext cx="4000500" cy="5816977"/>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sv-SE" sz="3600" dirty="0">
                <a:solidFill>
                  <a:schemeClr val="bg1">
                    <a:lumMod val="50000"/>
                  </a:schemeClr>
                </a:solidFill>
                <a:latin typeface="+mj-lt"/>
                <a:ea typeface="+mn-ea"/>
                <a:cs typeface="Arial" charset="0"/>
              </a:rPr>
              <a:t>The Context</a:t>
            </a:r>
          </a:p>
          <a:p>
            <a:pPr eaLnBrk="1" hangingPunct="1">
              <a:spcBef>
                <a:spcPct val="0"/>
              </a:spcBef>
              <a:buFontTx/>
              <a:buNone/>
              <a:defRPr/>
            </a:pPr>
            <a:endParaRPr lang="en-US" altLang="sv-SE" sz="2400" b="1" dirty="0">
              <a:solidFill>
                <a:schemeClr val="bg1">
                  <a:lumMod val="50000"/>
                </a:schemeClr>
              </a:solidFill>
              <a:latin typeface="+mj-lt"/>
              <a:ea typeface="+mn-ea"/>
              <a:cs typeface="Arial" charset="0"/>
            </a:endParaRPr>
          </a:p>
          <a:p>
            <a:pPr eaLnBrk="1" hangingPunct="1">
              <a:spcBef>
                <a:spcPct val="0"/>
              </a:spcBef>
              <a:buFontTx/>
              <a:buNone/>
              <a:defRPr/>
            </a:pPr>
            <a:r>
              <a:rPr lang="en-US" altLang="sv-SE" sz="2400" dirty="0">
                <a:solidFill>
                  <a:schemeClr val="bg1">
                    <a:lumMod val="50000"/>
                  </a:schemeClr>
                </a:solidFill>
                <a:latin typeface="+mj-lt"/>
                <a:ea typeface="+mn-ea"/>
                <a:cs typeface="Arial" charset="0"/>
              </a:rPr>
              <a:t>Differences in …</a:t>
            </a:r>
          </a:p>
          <a:p>
            <a:pPr eaLnBrk="1" hangingPunct="1">
              <a:spcBef>
                <a:spcPct val="0"/>
              </a:spcBef>
              <a:buFontTx/>
              <a:buNone/>
              <a:defRPr/>
            </a:pPr>
            <a:endParaRPr lang="en-US" altLang="sv-SE" sz="800" dirty="0">
              <a:solidFill>
                <a:schemeClr val="bg1">
                  <a:lumMod val="50000"/>
                </a:schemeClr>
              </a:solidFill>
              <a:latin typeface="+mj-lt"/>
              <a:ea typeface="+mn-ea"/>
              <a:cs typeface="Arial" charset="0"/>
            </a:endParaRP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geographic</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climatic</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historic</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political/governmental</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institutional</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legislative</a:t>
            </a:r>
          </a:p>
          <a:p>
            <a:pPr marL="342900" indent="-342900" eaLnBrk="1" hangingPunct="1">
              <a:spcBef>
                <a:spcPct val="0"/>
              </a:spcBef>
              <a:buFont typeface="Arial" panose="020B0604020202020204" pitchFamily="34" charset="0"/>
              <a:buChar char="•"/>
              <a:defRPr/>
            </a:pPr>
            <a:r>
              <a:rPr lang="en-US" altLang="sv-SE" sz="2400" dirty="0">
                <a:solidFill>
                  <a:schemeClr val="bg1">
                    <a:lumMod val="50000"/>
                  </a:schemeClr>
                </a:solidFill>
                <a:latin typeface="+mj-lt"/>
                <a:ea typeface="+mn-ea"/>
                <a:cs typeface="Arial" charset="0"/>
              </a:rPr>
              <a:t>urban</a:t>
            </a:r>
          </a:p>
          <a:p>
            <a:pPr marL="342900" indent="-342900" eaLnBrk="1" hangingPunct="1">
              <a:spcBef>
                <a:spcPct val="0"/>
              </a:spcBef>
              <a:buFont typeface="Arial" panose="020B0604020202020204" pitchFamily="34" charset="0"/>
              <a:buChar char="•"/>
              <a:defRPr/>
            </a:pPr>
            <a:endParaRPr lang="en-US" altLang="sv-SE" sz="800" dirty="0">
              <a:solidFill>
                <a:schemeClr val="bg1">
                  <a:lumMod val="50000"/>
                </a:schemeClr>
              </a:solidFill>
              <a:latin typeface="+mj-lt"/>
              <a:ea typeface="+mn-ea"/>
              <a:cs typeface="Arial" charset="0"/>
            </a:endParaRPr>
          </a:p>
          <a:p>
            <a:pPr eaLnBrk="1" hangingPunct="1">
              <a:spcBef>
                <a:spcPct val="0"/>
              </a:spcBef>
              <a:buFontTx/>
              <a:buNone/>
              <a:defRPr/>
            </a:pPr>
            <a:r>
              <a:rPr lang="en-US" altLang="sv-SE" sz="2400" dirty="0">
                <a:solidFill>
                  <a:schemeClr val="bg1">
                    <a:lumMod val="50000"/>
                  </a:schemeClr>
                </a:solidFill>
                <a:latin typeface="+mj-lt"/>
                <a:ea typeface="+mn-ea"/>
                <a:cs typeface="Arial" charset="0"/>
              </a:rPr>
              <a:t>But many similar challenges and solutions.</a:t>
            </a:r>
          </a:p>
          <a:p>
            <a:pPr marL="342900" indent="-342900" eaLnBrk="1" hangingPunct="1">
              <a:spcBef>
                <a:spcPct val="0"/>
              </a:spcBef>
              <a:buFont typeface="Arial" panose="020B0604020202020204" pitchFamily="34" charset="0"/>
              <a:buChar char="•"/>
              <a:defRPr/>
            </a:pPr>
            <a:endParaRPr lang="en-US" altLang="sv-SE" sz="2400" b="1" dirty="0">
              <a:solidFill>
                <a:schemeClr val="bg1">
                  <a:lumMod val="50000"/>
                </a:schemeClr>
              </a:solidFill>
              <a:latin typeface="+mj-lt"/>
              <a:ea typeface="+mn-ea"/>
              <a:cs typeface="Arial" charset="0"/>
            </a:endParaRPr>
          </a:p>
          <a:p>
            <a:pPr eaLnBrk="1" hangingPunct="1">
              <a:spcBef>
                <a:spcPct val="0"/>
              </a:spcBef>
              <a:buFontTx/>
              <a:buNone/>
              <a:defRPr/>
            </a:pPr>
            <a:endParaRPr lang="en-US" altLang="sv-SE" sz="2400" b="1" dirty="0">
              <a:solidFill>
                <a:schemeClr val="bg1">
                  <a:lumMod val="50000"/>
                </a:schemeClr>
              </a:solidFill>
              <a:latin typeface="+mj-lt"/>
              <a:ea typeface="+mn-ea"/>
              <a:cs typeface="Arial" charset="0"/>
            </a:endParaRPr>
          </a:p>
          <a:p>
            <a:pPr eaLnBrk="1" hangingPunct="1">
              <a:spcBef>
                <a:spcPct val="0"/>
              </a:spcBef>
              <a:buFontTx/>
              <a:buNone/>
              <a:defRPr/>
            </a:pPr>
            <a:endParaRPr lang="en-US" altLang="sv-SE" sz="800" b="1" dirty="0">
              <a:solidFill>
                <a:schemeClr val="bg1">
                  <a:lumMod val="50000"/>
                </a:schemeClr>
              </a:solidFill>
              <a:latin typeface="+mj-lt"/>
              <a:ea typeface="+mn-ea"/>
              <a:cs typeface="Arial" charset="0"/>
            </a:endParaRPr>
          </a:p>
        </p:txBody>
      </p:sp>
      <p:pic>
        <p:nvPicPr>
          <p:cNvPr id="5123" name="Picture 2" descr="C:\Users\bar\Desktop\NMBM del 1 2013\PB267441.JPG"/>
          <p:cNvPicPr>
            <a:picLocks noChangeAspect="1" noChangeArrowheads="1"/>
          </p:cNvPicPr>
          <p:nvPr/>
        </p:nvPicPr>
        <p:blipFill>
          <a:blip r:embed="rId2">
            <a:extLst>
              <a:ext uri="{28A0092B-C50C-407E-A947-70E740481C1C}">
                <a14:useLocalDpi xmlns:a14="http://schemas.microsoft.com/office/drawing/2010/main" val="0"/>
              </a:ext>
            </a:extLst>
          </a:blip>
          <a:srcRect l="14127" t="15244" r="13503" b="9531"/>
          <a:stretch>
            <a:fillRect/>
          </a:stretch>
        </p:blipFill>
        <p:spPr bwMode="auto">
          <a:xfrm>
            <a:off x="4859346" y="188913"/>
            <a:ext cx="41052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7478F32B-2DD7-42EF-8F62-586529B444D8}" type="slidenum">
              <a:rPr lang="en-US" smtClean="0">
                <a:solidFill>
                  <a:prstClr val="black">
                    <a:tint val="75000"/>
                  </a:prstClr>
                </a:solidFill>
              </a:rPr>
              <a:pPr>
                <a:defRPr/>
              </a:pPr>
              <a:t>7</a:t>
            </a:fld>
            <a:endParaRPr lang="en-US">
              <a:solidFill>
                <a:prstClr val="black">
                  <a:tint val="75000"/>
                </a:prstClr>
              </a:solidFill>
            </a:endParaRPr>
          </a:p>
        </p:txBody>
      </p:sp>
    </p:spTree>
    <p:extLst>
      <p:ext uri="{BB962C8B-B14F-4D97-AF65-F5344CB8AC3E}">
        <p14:creationId xmlns:p14="http://schemas.microsoft.com/office/powerpoint/2010/main" val="406600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ZA" altLang="sv-SE"/>
          </a:p>
        </p:txBody>
      </p:sp>
      <p:sp>
        <p:nvSpPr>
          <p:cNvPr id="14339" name="Content Placeholder 2"/>
          <p:cNvSpPr>
            <a:spLocks noGrp="1"/>
          </p:cNvSpPr>
          <p:nvPr>
            <p:ph idx="1"/>
          </p:nvPr>
        </p:nvSpPr>
        <p:spPr/>
        <p:txBody>
          <a:bodyPr/>
          <a:lstStyle/>
          <a:p>
            <a:endParaRPr lang="en-ZA" altLang="sv-SE"/>
          </a:p>
        </p:txBody>
      </p:sp>
      <p:sp>
        <p:nvSpPr>
          <p:cNvPr id="143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979371-F6B7-494A-9E02-740E5DD2A4C2}" type="slidenum">
              <a:rPr lang="en-US" altLang="sv-SE"/>
              <a:pPr eaLnBrk="1" hangingPunct="1"/>
              <a:t>8</a:t>
            </a:fld>
            <a:endParaRPr lang="en-US" altLang="sv-SE"/>
          </a:p>
        </p:txBody>
      </p:sp>
      <p:pic>
        <p:nvPicPr>
          <p:cNvPr id="14341" name="Picture 2" descr="C:\Users\dmccarth\AppData\Local\Temp\XPgrpwise\Aerial view of 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95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p:cNvSpPr>
            <a:spLocks noGrp="1"/>
          </p:cNvSpPr>
          <p:nvPr>
            <p:ph type="ftr" sz="quarter" idx="11"/>
          </p:nvPr>
        </p:nvSpPr>
        <p:spPr>
          <a:xfrm>
            <a:off x="251520" y="519495"/>
            <a:ext cx="8640960" cy="501650"/>
          </a:xfrm>
        </p:spPr>
        <p:txBody>
          <a:bodyPr/>
          <a:lstStyle/>
          <a:p>
            <a:r>
              <a:rPr lang="en-US" b="1" dirty="0">
                <a:ln w="12700">
                  <a:noFill/>
                  <a:prstDash val="solid"/>
                </a:ln>
                <a:solidFill>
                  <a:prstClr val="black">
                    <a:lumMod val="50000"/>
                    <a:lumOff val="50000"/>
                  </a:prstClr>
                </a:solidFill>
              </a:rPr>
              <a:t>NELSON MANDELA BAY  GOTHENBURG PARTNERSHIP</a:t>
            </a:r>
            <a:endParaRPr lang="en-US" dirty="0">
              <a:solidFill>
                <a:prstClr val="black">
                  <a:lumMod val="50000"/>
                  <a:lumOff val="50000"/>
                </a:prstClr>
              </a:solidFill>
            </a:endParaRPr>
          </a:p>
        </p:txBody>
      </p:sp>
      <p:pic>
        <p:nvPicPr>
          <p:cNvPr id="16" name="Bildobjekt 15"/>
          <p:cNvPicPr>
            <a:picLocks noChangeAspect="1"/>
          </p:cNvPicPr>
          <p:nvPr/>
        </p:nvPicPr>
        <p:blipFill>
          <a:blip r:embed="rId3" cstate="print"/>
          <a:stretch>
            <a:fillRect/>
          </a:stretch>
        </p:blipFill>
        <p:spPr>
          <a:xfrm>
            <a:off x="4283968" y="159455"/>
            <a:ext cx="432048" cy="425764"/>
          </a:xfrm>
          <a:prstGeom prst="rect">
            <a:avLst/>
          </a:prstGeom>
        </p:spPr>
      </p:pic>
      <p:pic>
        <p:nvPicPr>
          <p:cNvPr id="17" name="Picture 3" descr="NMBM normal logo"/>
          <p:cNvPicPr/>
          <p:nvPr/>
        </p:nvPicPr>
        <p:blipFill>
          <a:blip r:embed="rId4" cstate="print"/>
          <a:srcRect/>
          <a:stretch>
            <a:fillRect/>
          </a:stretch>
        </p:blipFill>
        <p:spPr bwMode="auto">
          <a:xfrm>
            <a:off x="7282687" y="409511"/>
            <a:ext cx="1609793" cy="571217"/>
          </a:xfrm>
          <a:prstGeom prst="rect">
            <a:avLst/>
          </a:prstGeom>
          <a:noFill/>
          <a:ln w="9525">
            <a:noFill/>
            <a:miter lim="800000"/>
            <a:headEnd/>
            <a:tailEnd/>
          </a:ln>
        </p:spPr>
      </p:pic>
      <p:pic>
        <p:nvPicPr>
          <p:cNvPr id="18" name="Picture 4" descr="dsresource.jpg"/>
          <p:cNvPicPr/>
          <p:nvPr/>
        </p:nvPicPr>
        <p:blipFill>
          <a:blip r:embed="rId5" cstate="print"/>
          <a:stretch>
            <a:fillRect/>
          </a:stretch>
        </p:blipFill>
        <p:spPr>
          <a:xfrm>
            <a:off x="107504" y="256148"/>
            <a:ext cx="1656184" cy="724580"/>
          </a:xfrm>
          <a:prstGeom prst="rect">
            <a:avLst/>
          </a:prstGeom>
        </p:spPr>
      </p:pic>
      <p:sp>
        <p:nvSpPr>
          <p:cNvPr id="19" name="Block Arc 14"/>
          <p:cNvSpPr/>
          <p:nvPr/>
        </p:nvSpPr>
        <p:spPr>
          <a:xfrm>
            <a:off x="251520" y="1052736"/>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 name="Block Arc 14"/>
          <p:cNvSpPr/>
          <p:nvPr/>
        </p:nvSpPr>
        <p:spPr>
          <a:xfrm>
            <a:off x="251520" y="6381328"/>
            <a:ext cx="8640960" cy="144016"/>
          </a:xfrm>
          <a:prstGeom prst="blockArc">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Footer Placeholder 9"/>
          <p:cNvSpPr txBox="1">
            <a:spLocks/>
          </p:cNvSpPr>
          <p:nvPr/>
        </p:nvSpPr>
        <p:spPr>
          <a:xfrm>
            <a:off x="251520" y="6381328"/>
            <a:ext cx="864096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lumMod val="50000"/>
                  <a:lumOff val="50000"/>
                </a:prstClr>
              </a:solidFill>
            </a:endParaRPr>
          </a:p>
        </p:txBody>
      </p:sp>
      <p:sp>
        <p:nvSpPr>
          <p:cNvPr id="5" name="Rektangel 4"/>
          <p:cNvSpPr/>
          <p:nvPr/>
        </p:nvSpPr>
        <p:spPr>
          <a:xfrm>
            <a:off x="439366" y="1196752"/>
            <a:ext cx="5081891" cy="584775"/>
          </a:xfrm>
          <a:prstGeom prst="rect">
            <a:avLst/>
          </a:prstGeom>
        </p:spPr>
        <p:txBody>
          <a:bodyPr wrap="square">
            <a:spAutoFit/>
          </a:bodyPr>
          <a:lstStyle/>
          <a:p>
            <a:r>
              <a:rPr lang="sv-SE" sz="3200" dirty="0">
                <a:solidFill>
                  <a:schemeClr val="tx1">
                    <a:lumMod val="65000"/>
                    <a:lumOff val="35000"/>
                  </a:schemeClr>
                </a:solidFill>
                <a:latin typeface="Century Gothic" panose="020B0502020202020204" pitchFamily="34" charset="0"/>
              </a:rPr>
              <a:t>A brief history  </a:t>
            </a:r>
          </a:p>
        </p:txBody>
      </p:sp>
      <p:sp>
        <p:nvSpPr>
          <p:cNvPr id="3" name="textruta 2"/>
          <p:cNvSpPr txBox="1"/>
          <p:nvPr/>
        </p:nvSpPr>
        <p:spPr>
          <a:xfrm>
            <a:off x="467544" y="2113310"/>
            <a:ext cx="4464496" cy="4308872"/>
          </a:xfrm>
          <a:prstGeom prst="rect">
            <a:avLst/>
          </a:prstGeom>
          <a:noFill/>
        </p:spPr>
        <p:txBody>
          <a:bodyPr wrap="square" rtlCol="0">
            <a:spAutoFit/>
          </a:bodyPr>
          <a:lstStyle/>
          <a:p>
            <a:r>
              <a:rPr lang="en-US" sz="1600" dirty="0">
                <a:solidFill>
                  <a:schemeClr val="tx1">
                    <a:lumMod val="65000"/>
                    <a:lumOff val="35000"/>
                  </a:schemeClr>
                </a:solidFill>
                <a:latin typeface="Century Gothic" pitchFamily="34" charset="0"/>
              </a:rPr>
              <a:t>1994 -The advent of democracy in South Africa  </a:t>
            </a:r>
          </a:p>
          <a:p>
            <a:endParaRPr lang="en-US" sz="1600" dirty="0">
              <a:solidFill>
                <a:schemeClr val="tx1">
                  <a:lumMod val="65000"/>
                  <a:lumOff val="35000"/>
                </a:schemeClr>
              </a:solidFill>
              <a:latin typeface="Century Gothic" pitchFamily="34" charset="0"/>
            </a:endParaRPr>
          </a:p>
          <a:p>
            <a:r>
              <a:rPr lang="en-US" sz="1600" dirty="0">
                <a:solidFill>
                  <a:schemeClr val="tx1">
                    <a:lumMod val="65000"/>
                    <a:lumOff val="35000"/>
                  </a:schemeClr>
                </a:solidFill>
                <a:latin typeface="Century Gothic" pitchFamily="34" charset="0"/>
              </a:rPr>
              <a:t>Sweden /South Africa Urban Development </a:t>
            </a:r>
            <a:r>
              <a:rPr lang="en-US" sz="1600" dirty="0" err="1">
                <a:solidFill>
                  <a:schemeClr val="tx1">
                    <a:lumMod val="65000"/>
                    <a:lumOff val="35000"/>
                  </a:schemeClr>
                </a:solidFill>
                <a:latin typeface="Century Gothic" pitchFamily="34" charset="0"/>
              </a:rPr>
              <a:t>Programme</a:t>
            </a:r>
            <a:r>
              <a:rPr lang="en-US" sz="1600" dirty="0">
                <a:solidFill>
                  <a:schemeClr val="tx1">
                    <a:lumMod val="65000"/>
                    <a:lumOff val="35000"/>
                  </a:schemeClr>
                </a:solidFill>
                <a:latin typeface="Century Gothic" pitchFamily="34" charset="0"/>
              </a:rPr>
              <a:t> </a:t>
            </a:r>
          </a:p>
          <a:p>
            <a:endParaRPr lang="en-US" sz="1600" dirty="0">
              <a:solidFill>
                <a:schemeClr val="tx1">
                  <a:lumMod val="65000"/>
                  <a:lumOff val="35000"/>
                </a:schemeClr>
              </a:solidFill>
              <a:latin typeface="Century Gothic" pitchFamily="34" charset="0"/>
            </a:endParaRPr>
          </a:p>
          <a:p>
            <a:r>
              <a:rPr lang="en-US" sz="1600" b="1" dirty="0" err="1">
                <a:solidFill>
                  <a:schemeClr val="tx1">
                    <a:lumMod val="65000"/>
                    <a:lumOff val="35000"/>
                  </a:schemeClr>
                </a:solidFill>
                <a:latin typeface="Century Gothic" pitchFamily="34" charset="0"/>
              </a:rPr>
              <a:t>Sida</a:t>
            </a:r>
            <a:r>
              <a:rPr lang="en-US" sz="1600" dirty="0">
                <a:solidFill>
                  <a:schemeClr val="tx1">
                    <a:lumMod val="65000"/>
                    <a:lumOff val="35000"/>
                  </a:schemeClr>
                </a:solidFill>
                <a:latin typeface="Century Gothic" pitchFamily="34" charset="0"/>
              </a:rPr>
              <a:t> (</a:t>
            </a:r>
            <a:r>
              <a:rPr lang="sv-SE" sz="1600" dirty="0">
                <a:solidFill>
                  <a:schemeClr val="tx1">
                    <a:lumMod val="65000"/>
                    <a:lumOff val="35000"/>
                  </a:schemeClr>
                </a:solidFill>
                <a:latin typeface="Century Gothic" pitchFamily="34" charset="0"/>
              </a:rPr>
              <a:t>Swedish International </a:t>
            </a:r>
            <a:r>
              <a:rPr lang="sv-SE" sz="1600" dirty="0" err="1">
                <a:solidFill>
                  <a:schemeClr val="tx1">
                    <a:lumMod val="65000"/>
                    <a:lumOff val="35000"/>
                  </a:schemeClr>
                </a:solidFill>
                <a:latin typeface="Century Gothic" pitchFamily="34" charset="0"/>
              </a:rPr>
              <a:t>Development</a:t>
            </a:r>
            <a:r>
              <a:rPr lang="sv-SE" sz="1600" dirty="0">
                <a:solidFill>
                  <a:schemeClr val="tx1">
                    <a:lumMod val="65000"/>
                    <a:lumOff val="35000"/>
                  </a:schemeClr>
                </a:solidFill>
                <a:latin typeface="Century Gothic" pitchFamily="34" charset="0"/>
              </a:rPr>
              <a:t> </a:t>
            </a:r>
            <a:r>
              <a:rPr lang="sv-SE" sz="1600" dirty="0" err="1">
                <a:solidFill>
                  <a:schemeClr val="tx1">
                    <a:lumMod val="65000"/>
                    <a:lumOff val="35000"/>
                  </a:schemeClr>
                </a:solidFill>
                <a:latin typeface="Century Gothic" pitchFamily="34" charset="0"/>
              </a:rPr>
              <a:t>Cooperation</a:t>
            </a:r>
            <a:r>
              <a:rPr lang="sv-SE" sz="1600" dirty="0">
                <a:solidFill>
                  <a:schemeClr val="tx1">
                    <a:lumMod val="65000"/>
                    <a:lumOff val="35000"/>
                  </a:schemeClr>
                </a:solidFill>
                <a:latin typeface="Century Gothic" pitchFamily="34" charset="0"/>
              </a:rPr>
              <a:t> Agency)</a:t>
            </a:r>
            <a:r>
              <a:rPr lang="en-US" sz="1600" dirty="0">
                <a:solidFill>
                  <a:schemeClr val="tx1">
                    <a:lumMod val="65000"/>
                    <a:lumOff val="35000"/>
                  </a:schemeClr>
                </a:solidFill>
                <a:latin typeface="Century Gothic" pitchFamily="34" charset="0"/>
              </a:rPr>
              <a:t> focus - reconstruction and development in S.A. </a:t>
            </a:r>
          </a:p>
          <a:p>
            <a:pPr>
              <a:buFontTx/>
              <a:buChar char="•"/>
            </a:pPr>
            <a:endParaRPr lang="en-US" sz="1600" dirty="0">
              <a:solidFill>
                <a:schemeClr val="tx1">
                  <a:lumMod val="65000"/>
                  <a:lumOff val="35000"/>
                </a:schemeClr>
              </a:solidFill>
              <a:latin typeface="Century Gothic" pitchFamily="34" charset="0"/>
            </a:endParaRPr>
          </a:p>
          <a:p>
            <a:pPr>
              <a:buFontTx/>
              <a:buChar char="•"/>
            </a:pPr>
            <a:r>
              <a:rPr lang="en-US" sz="1600" b="1" dirty="0">
                <a:solidFill>
                  <a:schemeClr val="tx1">
                    <a:lumMod val="65000"/>
                    <a:lumOff val="35000"/>
                  </a:schemeClr>
                </a:solidFill>
                <a:latin typeface="Century Gothic" pitchFamily="34" charset="0"/>
              </a:rPr>
              <a:t>City focus</a:t>
            </a:r>
          </a:p>
          <a:p>
            <a:r>
              <a:rPr lang="en-US" sz="1600" b="1" dirty="0">
                <a:solidFill>
                  <a:schemeClr val="tx1">
                    <a:lumMod val="65000"/>
                    <a:lumOff val="35000"/>
                  </a:schemeClr>
                </a:solidFill>
                <a:latin typeface="Century Gothic" pitchFamily="34" charset="0"/>
              </a:rPr>
              <a:t> </a:t>
            </a:r>
          </a:p>
          <a:p>
            <a:pPr>
              <a:buFontTx/>
              <a:buChar char="•"/>
            </a:pPr>
            <a:r>
              <a:rPr lang="en-US" sz="1600" b="1" dirty="0">
                <a:solidFill>
                  <a:schemeClr val="tx1">
                    <a:lumMod val="65000"/>
                    <a:lumOff val="35000"/>
                  </a:schemeClr>
                </a:solidFill>
                <a:latin typeface="Century Gothic" pitchFamily="34" charset="0"/>
              </a:rPr>
              <a:t>Impact of rapid </a:t>
            </a:r>
            <a:r>
              <a:rPr lang="en-US" sz="1600" b="1" dirty="0" err="1">
                <a:solidFill>
                  <a:schemeClr val="tx1">
                    <a:lumMod val="65000"/>
                    <a:lumOff val="35000"/>
                  </a:schemeClr>
                </a:solidFill>
                <a:latin typeface="Century Gothic" pitchFamily="34" charset="0"/>
              </a:rPr>
              <a:t>urbanisation</a:t>
            </a:r>
            <a:r>
              <a:rPr lang="en-US" sz="1600" b="1" dirty="0">
                <a:solidFill>
                  <a:schemeClr val="tx1">
                    <a:lumMod val="65000"/>
                    <a:lumOff val="35000"/>
                  </a:schemeClr>
                </a:solidFill>
                <a:latin typeface="Century Gothic" pitchFamily="34" charset="0"/>
              </a:rPr>
              <a:t> </a:t>
            </a:r>
          </a:p>
          <a:p>
            <a:r>
              <a:rPr lang="en-US" sz="1600" dirty="0">
                <a:solidFill>
                  <a:schemeClr val="tx1">
                    <a:lumMod val="65000"/>
                    <a:lumOff val="35000"/>
                  </a:schemeClr>
                </a:solidFill>
                <a:latin typeface="Century Gothic" pitchFamily="34" charset="0"/>
              </a:rPr>
              <a:t> </a:t>
            </a:r>
          </a:p>
          <a:p>
            <a:pPr>
              <a:buFontTx/>
              <a:buChar char="•"/>
            </a:pPr>
            <a:r>
              <a:rPr lang="en-US" sz="1600" dirty="0">
                <a:solidFill>
                  <a:schemeClr val="tx1">
                    <a:lumMod val="65000"/>
                    <a:lumOff val="35000"/>
                  </a:schemeClr>
                </a:solidFill>
                <a:latin typeface="Century Gothic" pitchFamily="34" charset="0"/>
              </a:rPr>
              <a:t>Need to achieve integration of S.A. societies</a:t>
            </a:r>
          </a:p>
          <a:p>
            <a:endParaRPr lang="sv-SE" sz="1600" b="1" dirty="0">
              <a:latin typeface="Century Gothic" pitchFamily="34" charset="0"/>
            </a:endParaRPr>
          </a:p>
        </p:txBody>
      </p:sp>
      <p:sp>
        <p:nvSpPr>
          <p:cNvPr id="13" name="textruta 12"/>
          <p:cNvSpPr txBox="1"/>
          <p:nvPr/>
        </p:nvSpPr>
        <p:spPr>
          <a:xfrm>
            <a:off x="5300935" y="5931758"/>
            <a:ext cx="2505577" cy="369332"/>
          </a:xfrm>
          <a:prstGeom prst="rect">
            <a:avLst/>
          </a:prstGeom>
          <a:noFill/>
        </p:spPr>
        <p:txBody>
          <a:bodyPr wrap="square" rtlCol="0">
            <a:spAutoFit/>
          </a:bodyPr>
          <a:lstStyle/>
          <a:p>
            <a:endParaRPr lang="sv-SE" i="1" dirty="0">
              <a:solidFill>
                <a:prstClr val="black">
                  <a:lumMod val="65000"/>
                  <a:lumOff val="35000"/>
                </a:prstClr>
              </a:solidFill>
            </a:endParaRP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1340769"/>
            <a:ext cx="3138690" cy="477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18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1969</TotalTime>
  <Words>1905</Words>
  <Application>Microsoft Office PowerPoint</Application>
  <PresentationFormat>On-screen Show (4:3)</PresentationFormat>
  <Paragraphs>493</Paragraphs>
  <Slides>42</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Century Gothic</vt:lpstr>
      <vt:lpstr>Office Theme</vt:lpstr>
      <vt:lpstr>PowerPoint Presentation</vt:lpstr>
      <vt:lpstr>Content coordinator</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and action should not lose sight of each other </vt:lpstr>
      <vt:lpstr>PowerPoint Presentation</vt:lpstr>
      <vt:lpstr>PowerPoint Presentation</vt:lpstr>
      <vt:lpstr>PowerPoint Presentation</vt:lpstr>
      <vt:lpstr> Development strategy, City of Gothenburg 2035 </vt:lpstr>
      <vt:lpstr>PowerPoint Presentation</vt:lpstr>
      <vt:lpstr>Pictures of urban areas in the intermediate city</vt:lpstr>
      <vt:lpstr>PowerPoint Presentation</vt:lpstr>
      <vt:lpstr>PowerPoint Presentation</vt:lpstr>
      <vt:lpstr>The pedestrian-friendly city requires density</vt:lpstr>
      <vt:lpstr>Density, service base and range of urban activities?</vt:lpstr>
      <vt:lpstr>PowerPoint Presentation</vt:lpstr>
      <vt:lpstr> </vt:lpstr>
      <vt:lpstr>PowerPoint Presentation</vt:lpstr>
      <vt:lpstr>A coherent and interconnected city that works?</vt:lpstr>
      <vt:lpstr>Why now?</vt:lpstr>
      <vt:lpstr>Great acceleration in investment in public services and various multi-functional venues - but what is really coordinated?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Älvstranden Utveckling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 Aronsson</dc:creator>
  <cp:lastModifiedBy>Ulrica Gustafsson</cp:lastModifiedBy>
  <cp:revision>175</cp:revision>
  <cp:lastPrinted>2016-10-31T16:24:35Z</cp:lastPrinted>
  <dcterms:created xsi:type="dcterms:W3CDTF">2014-10-22T14:31:34Z</dcterms:created>
  <dcterms:modified xsi:type="dcterms:W3CDTF">2016-11-03T17:26:21Z</dcterms:modified>
</cp:coreProperties>
</file>